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75C02-084D-4B4F-8749-2C42843C044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AF059-90D6-4144-A473-F93A5F652A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820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E4D86-38AD-4E55-B12C-D060139A7A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0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E4D86-38AD-4E55-B12C-D060139A7A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0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1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7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19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9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7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24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9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0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4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7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A6870-6555-45AC-B809-797ADAC59CAE}" type="datetimeFigureOut">
              <a:rPr lang="en-US" smtClean="0"/>
              <a:t>7/13/2015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DF956-FDE1-4BCB-94F6-D38B374308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0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-8791" y="728561"/>
            <a:ext cx="9381391" cy="414439"/>
          </a:xfrm>
          <a:custGeom>
            <a:avLst/>
            <a:gdLst>
              <a:gd name="connsiteX0" fmla="*/ 0 w 9187543"/>
              <a:gd name="connsiteY0" fmla="*/ 337457 h 337457"/>
              <a:gd name="connsiteX1" fmla="*/ 9187543 w 9187543"/>
              <a:gd name="connsiteY1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87543" h="337457">
                <a:moveTo>
                  <a:pt x="0" y="337457"/>
                </a:moveTo>
                <a:cubicBezTo>
                  <a:pt x="3790043" y="332921"/>
                  <a:pt x="7580086" y="328386"/>
                  <a:pt x="9187543" y="0"/>
                </a:cubicBezTo>
              </a:path>
            </a:pathLst>
          </a:custGeom>
          <a:solidFill>
            <a:schemeClr val="bg1"/>
          </a:solidFill>
          <a:ln w="1778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</a:t>
            </a: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Trauma </a:t>
            </a: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Informed?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8263" y="1600200"/>
            <a:ext cx="859631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 program, organization or system that is </a:t>
            </a:r>
            <a:r>
              <a:rPr lang="en-US" sz="2800" dirty="0" smtClean="0"/>
              <a:t>trauma-informed: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Realizes </a:t>
            </a:r>
            <a:r>
              <a:rPr lang="en-US" sz="2400" dirty="0"/>
              <a:t>the widespread </a:t>
            </a:r>
            <a:r>
              <a:rPr lang="en-US" sz="2400" dirty="0" smtClean="0"/>
              <a:t>prevalence and impact </a:t>
            </a:r>
            <a:r>
              <a:rPr lang="en-US" sz="2400" dirty="0"/>
              <a:t>of trauma 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Understands </a:t>
            </a:r>
            <a:r>
              <a:rPr lang="en-US" sz="2400" dirty="0"/>
              <a:t>potential paths for </a:t>
            </a:r>
            <a:r>
              <a:rPr lang="en-US" sz="2400" dirty="0" smtClean="0"/>
              <a:t>healing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Recognizes the signs and symptoms of trauma which includes the usage of substances and how trauma affects all people in the organization, including: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Patients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Staff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Others </a:t>
            </a:r>
            <a:r>
              <a:rPr lang="en-US" sz="2400" dirty="0"/>
              <a:t>involved with the </a:t>
            </a:r>
            <a:r>
              <a:rPr lang="en-US" sz="2400" dirty="0" smtClean="0"/>
              <a:t>system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Responds </a:t>
            </a:r>
            <a:r>
              <a:rPr lang="en-US" sz="2400" dirty="0"/>
              <a:t>by fully integrating knowledge about trauma </a:t>
            </a:r>
            <a:r>
              <a:rPr lang="en-US" sz="2400" dirty="0" smtClean="0"/>
              <a:t>into practices, </a:t>
            </a:r>
            <a:r>
              <a:rPr lang="en-US" sz="2400" dirty="0"/>
              <a:t>policies, procedures, </a:t>
            </a:r>
            <a:r>
              <a:rPr lang="en-US" sz="2400" dirty="0" smtClean="0"/>
              <a:t>and environment. 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-8791" y="6705600"/>
            <a:ext cx="9152791" cy="152400"/>
            <a:chOff x="-8791" y="6705600"/>
            <a:chExt cx="9152791" cy="152400"/>
          </a:xfrm>
        </p:grpSpPr>
        <p:sp>
          <p:nvSpPr>
            <p:cNvPr id="14" name="Rectangle 13"/>
            <p:cNvSpPr/>
            <p:nvPr/>
          </p:nvSpPr>
          <p:spPr>
            <a:xfrm>
              <a:off x="-8791" y="6705600"/>
              <a:ext cx="9152791" cy="152400"/>
            </a:xfrm>
            <a:prstGeom prst="rect">
              <a:avLst/>
            </a:prstGeom>
            <a:solidFill>
              <a:srgbClr val="82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8791" y="6705600"/>
              <a:ext cx="91527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8715-8B72-4533-8331-6C3E48E361D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-8791" y="728561"/>
            <a:ext cx="9381391" cy="414439"/>
          </a:xfrm>
          <a:custGeom>
            <a:avLst/>
            <a:gdLst>
              <a:gd name="connsiteX0" fmla="*/ 0 w 9187543"/>
              <a:gd name="connsiteY0" fmla="*/ 337457 h 337457"/>
              <a:gd name="connsiteX1" fmla="*/ 9187543 w 9187543"/>
              <a:gd name="connsiteY1" fmla="*/ 0 h 337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87543" h="337457">
                <a:moveTo>
                  <a:pt x="0" y="337457"/>
                </a:moveTo>
                <a:cubicBezTo>
                  <a:pt x="3790043" y="332921"/>
                  <a:pt x="7580086" y="328386"/>
                  <a:pt x="9187543" y="0"/>
                </a:cubicBezTo>
              </a:path>
            </a:pathLst>
          </a:custGeom>
          <a:solidFill>
            <a:schemeClr val="bg1"/>
          </a:solidFill>
          <a:ln w="17780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Principles of Trauma-Informed Care</a:t>
            </a:r>
            <a:endParaRPr lang="en-US" b="1" dirty="0">
              <a:ln>
                <a:solidFill>
                  <a:schemeClr val="tx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5311" y="1371600"/>
            <a:ext cx="859631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Safety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Trustworthiness and transparency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Collaboration and mutuality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Empowerment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Voice and choice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Peer support and mutual self-help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Resilience and strength-based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Inclusiveness and shared purpose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Cultural, historical and gender issues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Change process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Proper referrals for Mental Health and Substance treatment as deemed necessary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-8791" y="6705600"/>
            <a:ext cx="9152791" cy="152400"/>
            <a:chOff x="-8791" y="6705600"/>
            <a:chExt cx="9152791" cy="152400"/>
          </a:xfrm>
        </p:grpSpPr>
        <p:sp>
          <p:nvSpPr>
            <p:cNvPr id="14" name="Rectangle 13"/>
            <p:cNvSpPr/>
            <p:nvPr/>
          </p:nvSpPr>
          <p:spPr>
            <a:xfrm>
              <a:off x="-8791" y="6705600"/>
              <a:ext cx="9152791" cy="152400"/>
            </a:xfrm>
            <a:prstGeom prst="rect">
              <a:avLst/>
            </a:prstGeom>
            <a:solidFill>
              <a:srgbClr val="8200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8791" y="6705600"/>
              <a:ext cx="915279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D8715-8B72-4533-8331-6C3E48E361D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3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Ohio Dept of Mental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Kathleen Coate-Ortiz</dc:creator>
  <cp:lastModifiedBy>Kim P Kehl</cp:lastModifiedBy>
  <cp:revision>1</cp:revision>
  <dcterms:created xsi:type="dcterms:W3CDTF">2014-10-29T15:40:46Z</dcterms:created>
  <dcterms:modified xsi:type="dcterms:W3CDTF">2015-07-13T14:32:18Z</dcterms:modified>
</cp:coreProperties>
</file>