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media/image15.jpg" ContentType="image/jpeg"/>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6" r:id="rId2"/>
  </p:sldMasterIdLst>
  <p:notesMasterIdLst>
    <p:notesMasterId r:id="rId16"/>
  </p:notesMasterIdLst>
  <p:sldIdLst>
    <p:sldId id="256" r:id="rId3"/>
    <p:sldId id="745" r:id="rId4"/>
    <p:sldId id="744" r:id="rId5"/>
    <p:sldId id="258" r:id="rId6"/>
    <p:sldId id="741" r:id="rId7"/>
    <p:sldId id="734" r:id="rId8"/>
    <p:sldId id="260" r:id="rId9"/>
    <p:sldId id="735" r:id="rId10"/>
    <p:sldId id="738" r:id="rId11"/>
    <p:sldId id="737" r:id="rId12"/>
    <p:sldId id="743" r:id="rId13"/>
    <p:sldId id="742" r:id="rId14"/>
    <p:sldId id="262" r:id="rId15"/>
  </p:sldIdLst>
  <p:sldSz cx="12192000" cy="6858000"/>
  <p:notesSz cx="12192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576" autoAdjust="0"/>
    <p:restoredTop sz="94660"/>
  </p:normalViewPr>
  <p:slideViewPr>
    <p:cSldViewPr>
      <p:cViewPr varScale="1">
        <p:scale>
          <a:sx n="62" d="100"/>
          <a:sy n="62" d="100"/>
        </p:scale>
        <p:origin x="616" y="28"/>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D86B26-411A-40F0-BCFF-C0D4D74FAC0A}" type="doc">
      <dgm:prSet loTypeId="urn:microsoft.com/office/officeart/2005/8/layout/default" loCatId="list" qsTypeId="urn:microsoft.com/office/officeart/2005/8/quickstyle/simple1" qsCatId="simple" csTypeId="urn:microsoft.com/office/officeart/2005/8/colors/colorful2" csCatId="colorful" phldr="1"/>
      <dgm:spPr/>
      <dgm:t>
        <a:bodyPr/>
        <a:lstStyle/>
        <a:p>
          <a:endParaRPr lang="en-US"/>
        </a:p>
      </dgm:t>
    </dgm:pt>
    <dgm:pt modelId="{22FDE7DC-BBF9-4A30-A428-9EB6CAD03BB3}">
      <dgm:prSet custT="1"/>
      <dgm:spPr>
        <a:xfrm>
          <a:off x="2310" y="607739"/>
          <a:ext cx="1833041" cy="1099824"/>
        </a:xfrm>
        <a:prstGeom prst="rect">
          <a:avLst/>
        </a:prstGeom>
        <a:solidFill>
          <a:schemeClr val="accent5"/>
        </a:solidFill>
        <a:ln w="25400" cap="flat" cmpd="sng" algn="ctr">
          <a:solidFill>
            <a:sysClr val="window" lastClr="FFFFFF">
              <a:hueOff val="0"/>
              <a:satOff val="0"/>
              <a:lumOff val="0"/>
              <a:alphaOff val="0"/>
            </a:sysClr>
          </a:solidFill>
          <a:prstDash val="solid"/>
        </a:ln>
        <a:effectLst/>
      </dgm:spPr>
      <dgm:t>
        <a:bodyPr/>
        <a:lstStyle/>
        <a:p>
          <a:pPr>
            <a:buNone/>
          </a:pPr>
          <a:r>
            <a:rPr lang="en-US" sz="1600" b="1" dirty="0">
              <a:solidFill>
                <a:sysClr val="window" lastClr="FFFFFF"/>
              </a:solidFill>
              <a:latin typeface="Calibri"/>
              <a:ea typeface="+mn-ea"/>
              <a:cs typeface="+mn-cs"/>
            </a:rPr>
            <a:t>Prevention and treatment across the lifespan </a:t>
          </a:r>
        </a:p>
      </dgm:t>
    </dgm:pt>
    <dgm:pt modelId="{9FD4C782-7A96-4724-8E3A-8DB4B52888DE}" type="parTrans" cxnId="{30997D2C-ADE5-412B-9EDF-FBD7535DCE81}">
      <dgm:prSet/>
      <dgm:spPr/>
      <dgm:t>
        <a:bodyPr/>
        <a:lstStyle/>
        <a:p>
          <a:endParaRPr lang="en-US"/>
        </a:p>
      </dgm:t>
    </dgm:pt>
    <dgm:pt modelId="{0DA405DD-1823-416A-A89E-DDFDF7A27981}" type="sibTrans" cxnId="{30997D2C-ADE5-412B-9EDF-FBD7535DCE81}">
      <dgm:prSet/>
      <dgm:spPr/>
      <dgm:t>
        <a:bodyPr/>
        <a:lstStyle/>
        <a:p>
          <a:endParaRPr lang="en-US"/>
        </a:p>
      </dgm:t>
    </dgm:pt>
    <dgm:pt modelId="{0D2E82A4-BB93-4E1E-ACFA-72633964F107}">
      <dgm:prSet custT="1"/>
      <dgm:spPr>
        <a:xfrm>
          <a:off x="2019554" y="612645"/>
          <a:ext cx="1833041" cy="1089376"/>
        </a:xfrm>
        <a:prstGeom prst="rect">
          <a:avLst/>
        </a:prstGeom>
        <a:solidFill>
          <a:schemeClr val="accent6"/>
        </a:solidFill>
        <a:ln w="25400" cap="flat" cmpd="sng" algn="ctr">
          <a:solidFill>
            <a:sysClr val="window" lastClr="FFFFFF">
              <a:hueOff val="0"/>
              <a:satOff val="0"/>
              <a:lumOff val="0"/>
              <a:alphaOff val="0"/>
            </a:sysClr>
          </a:solidFill>
          <a:prstDash val="solid"/>
        </a:ln>
        <a:effectLst/>
      </dgm:spPr>
      <dgm:t>
        <a:bodyPr/>
        <a:lstStyle/>
        <a:p>
          <a:pPr>
            <a:buNone/>
          </a:pPr>
          <a:r>
            <a:rPr lang="en-US" sz="1600" b="1" dirty="0">
              <a:solidFill>
                <a:sysClr val="window" lastClr="FFFFFF"/>
              </a:solidFill>
              <a:latin typeface="Calibri"/>
              <a:ea typeface="+mn-ea"/>
              <a:cs typeface="+mn-cs"/>
            </a:rPr>
            <a:t>Children, youth, and families  </a:t>
          </a:r>
        </a:p>
      </dgm:t>
    </dgm:pt>
    <dgm:pt modelId="{D53290D4-C686-4BD4-9D94-BCF1AF86124D}" type="parTrans" cxnId="{4D1C3C46-26D1-4606-9B02-1BE001C0E763}">
      <dgm:prSet/>
      <dgm:spPr/>
      <dgm:t>
        <a:bodyPr/>
        <a:lstStyle/>
        <a:p>
          <a:endParaRPr lang="en-US"/>
        </a:p>
      </dgm:t>
    </dgm:pt>
    <dgm:pt modelId="{BE735DE9-319C-482B-8804-A156DB0374A8}" type="sibTrans" cxnId="{4D1C3C46-26D1-4606-9B02-1BE001C0E763}">
      <dgm:prSet/>
      <dgm:spPr/>
      <dgm:t>
        <a:bodyPr/>
        <a:lstStyle/>
        <a:p>
          <a:endParaRPr lang="en-US"/>
        </a:p>
      </dgm:t>
    </dgm:pt>
    <dgm:pt modelId="{88FEF7F6-ADB5-4839-935A-9AD86420A0D2}">
      <dgm:prSet custT="1"/>
      <dgm:spPr>
        <a:xfrm>
          <a:off x="4035002" y="607739"/>
          <a:ext cx="1833041" cy="1099824"/>
        </a:xfrm>
        <a:prstGeom prst="rect">
          <a:avLst/>
        </a:prstGeom>
        <a:solidFill>
          <a:schemeClr val="accent5"/>
        </a:solidFill>
        <a:ln w="25400" cap="flat" cmpd="sng" algn="ctr">
          <a:solidFill>
            <a:sysClr val="window" lastClr="FFFFFF">
              <a:hueOff val="0"/>
              <a:satOff val="0"/>
              <a:lumOff val="0"/>
              <a:alphaOff val="0"/>
            </a:sysClr>
          </a:solidFill>
          <a:prstDash val="solid"/>
        </a:ln>
        <a:effectLst/>
      </dgm:spPr>
      <dgm:t>
        <a:bodyPr/>
        <a:lstStyle/>
        <a:p>
          <a:pPr>
            <a:buNone/>
          </a:pPr>
          <a:r>
            <a:rPr lang="en-US" sz="1600" b="1" dirty="0">
              <a:solidFill>
                <a:sysClr val="window" lastClr="FFFFFF"/>
              </a:solidFill>
              <a:latin typeface="Calibri"/>
              <a:ea typeface="+mn-ea"/>
              <a:cs typeface="+mn-cs"/>
            </a:rPr>
            <a:t>Suicide prevention</a:t>
          </a:r>
        </a:p>
      </dgm:t>
    </dgm:pt>
    <dgm:pt modelId="{78054D5C-AD2E-433B-90BD-F85F6ADBCD8E}" type="parTrans" cxnId="{0B2C4996-DE0E-4689-9C4F-A5693A19FF59}">
      <dgm:prSet/>
      <dgm:spPr/>
      <dgm:t>
        <a:bodyPr/>
        <a:lstStyle/>
        <a:p>
          <a:endParaRPr lang="en-US"/>
        </a:p>
      </dgm:t>
    </dgm:pt>
    <dgm:pt modelId="{9A28D449-538C-4003-B1C8-E0C4B4F96E46}" type="sibTrans" cxnId="{0B2C4996-DE0E-4689-9C4F-A5693A19FF59}">
      <dgm:prSet/>
      <dgm:spPr/>
      <dgm:t>
        <a:bodyPr/>
        <a:lstStyle/>
        <a:p>
          <a:endParaRPr lang="en-US"/>
        </a:p>
      </dgm:t>
    </dgm:pt>
    <dgm:pt modelId="{0EA76A62-E38A-4DFC-88EF-8589AD3B5B4C}">
      <dgm:prSet custT="1"/>
      <dgm:spPr>
        <a:xfrm>
          <a:off x="6051347" y="607739"/>
          <a:ext cx="1833041" cy="1099824"/>
        </a:xfrm>
        <a:prstGeom prst="rect">
          <a:avLst/>
        </a:prstGeom>
        <a:solidFill>
          <a:schemeClr val="accent4"/>
        </a:solidFill>
        <a:ln w="25400" cap="flat" cmpd="sng" algn="ctr">
          <a:solidFill>
            <a:sysClr val="window" lastClr="FFFFFF">
              <a:hueOff val="0"/>
              <a:satOff val="0"/>
              <a:lumOff val="0"/>
              <a:alphaOff val="0"/>
            </a:sysClr>
          </a:solidFill>
          <a:prstDash val="solid"/>
        </a:ln>
        <a:effectLst/>
      </dgm:spPr>
      <dgm:t>
        <a:bodyPr/>
        <a:lstStyle/>
        <a:p>
          <a:pPr>
            <a:buNone/>
          </a:pPr>
          <a:r>
            <a:rPr lang="en-US" sz="1600" b="1" dirty="0">
              <a:solidFill>
                <a:sysClr val="window" lastClr="FFFFFF"/>
              </a:solidFill>
              <a:latin typeface="Calibri"/>
              <a:ea typeface="+mn-ea"/>
              <a:cs typeface="+mn-cs"/>
            </a:rPr>
            <a:t>Building Ohio’s behavioral health workforce</a:t>
          </a:r>
        </a:p>
      </dgm:t>
    </dgm:pt>
    <dgm:pt modelId="{60EA09A8-8643-4CA6-B6F6-23F934A77546}" type="parTrans" cxnId="{9B0D99D3-915C-46D2-91BC-AEA1F9E481AF}">
      <dgm:prSet/>
      <dgm:spPr/>
      <dgm:t>
        <a:bodyPr/>
        <a:lstStyle/>
        <a:p>
          <a:endParaRPr lang="en-US"/>
        </a:p>
      </dgm:t>
    </dgm:pt>
    <dgm:pt modelId="{6824F624-EC0D-4436-8EBF-8AADBDBE6D02}" type="sibTrans" cxnId="{9B0D99D3-915C-46D2-91BC-AEA1F9E481AF}">
      <dgm:prSet/>
      <dgm:spPr/>
      <dgm:t>
        <a:bodyPr/>
        <a:lstStyle/>
        <a:p>
          <a:endParaRPr lang="en-US"/>
        </a:p>
      </dgm:t>
    </dgm:pt>
    <dgm:pt modelId="{CE68AE1C-0B71-4B6F-89E1-8D4A35FEC3C8}">
      <dgm:prSet custT="1"/>
      <dgm:spPr>
        <a:xfrm>
          <a:off x="2310" y="1890869"/>
          <a:ext cx="1833041" cy="1099824"/>
        </a:xfrm>
        <a:prstGeom prst="rect">
          <a:avLst/>
        </a:prstGeom>
        <a:solidFill>
          <a:schemeClr val="accent4"/>
        </a:solidFill>
        <a:ln w="25400" cap="flat" cmpd="sng" algn="ctr">
          <a:solidFill>
            <a:sysClr val="window" lastClr="FFFFFF">
              <a:hueOff val="0"/>
              <a:satOff val="0"/>
              <a:lumOff val="0"/>
              <a:alphaOff val="0"/>
            </a:sysClr>
          </a:solidFill>
          <a:prstDash val="solid"/>
        </a:ln>
        <a:effectLst/>
      </dgm:spPr>
      <dgm:t>
        <a:bodyPr/>
        <a:lstStyle/>
        <a:p>
          <a:pPr>
            <a:buNone/>
          </a:pPr>
          <a:r>
            <a:rPr lang="en-US" sz="1600" b="1" dirty="0">
              <a:solidFill>
                <a:sysClr val="window" lastClr="FFFFFF"/>
              </a:solidFill>
              <a:latin typeface="Calibri"/>
              <a:ea typeface="+mn-ea"/>
              <a:cs typeface="+mn-cs"/>
            </a:rPr>
            <a:t>Quality care in integrated settings</a:t>
          </a:r>
        </a:p>
      </dgm:t>
    </dgm:pt>
    <dgm:pt modelId="{6720CE35-0C26-4BD8-B02F-2F6CDB60F872}" type="parTrans" cxnId="{5D23AA4E-D45F-42BD-BBBC-38CB59B70029}">
      <dgm:prSet/>
      <dgm:spPr/>
      <dgm:t>
        <a:bodyPr/>
        <a:lstStyle/>
        <a:p>
          <a:endParaRPr lang="en-US"/>
        </a:p>
      </dgm:t>
    </dgm:pt>
    <dgm:pt modelId="{EBAB66BF-EEC1-4CA6-9E5C-D5DC41FE8382}" type="sibTrans" cxnId="{5D23AA4E-D45F-42BD-BBBC-38CB59B70029}">
      <dgm:prSet/>
      <dgm:spPr/>
      <dgm:t>
        <a:bodyPr/>
        <a:lstStyle/>
        <a:p>
          <a:endParaRPr lang="en-US"/>
        </a:p>
      </dgm:t>
    </dgm:pt>
    <dgm:pt modelId="{24DD35C6-5833-4AC6-B9A7-C15B66E7C211}">
      <dgm:prSet custT="1"/>
      <dgm:spPr>
        <a:xfrm>
          <a:off x="2018656" y="1890869"/>
          <a:ext cx="1833041" cy="1099824"/>
        </a:xfrm>
        <a:prstGeom prst="rect">
          <a:avLst/>
        </a:prstGeom>
        <a:solidFill>
          <a:schemeClr val="accent1"/>
        </a:solidFill>
        <a:ln w="25400" cap="flat" cmpd="sng" algn="ctr">
          <a:solidFill>
            <a:sysClr val="window" lastClr="FFFFFF">
              <a:hueOff val="0"/>
              <a:satOff val="0"/>
              <a:lumOff val="0"/>
              <a:alphaOff val="0"/>
            </a:sysClr>
          </a:solidFill>
          <a:prstDash val="solid"/>
        </a:ln>
        <a:effectLst/>
      </dgm:spPr>
      <dgm:t>
        <a:bodyPr/>
        <a:lstStyle/>
        <a:p>
          <a:pPr>
            <a:buNone/>
          </a:pPr>
          <a:r>
            <a:rPr lang="en-US" sz="1600" b="1" dirty="0">
              <a:solidFill>
                <a:sysClr val="window" lastClr="FFFFFF"/>
              </a:solidFill>
              <a:latin typeface="Calibri"/>
              <a:ea typeface="+mn-ea"/>
              <a:cs typeface="+mn-cs"/>
            </a:rPr>
            <a:t>Helping adults with SPMI thrive in communities</a:t>
          </a:r>
        </a:p>
      </dgm:t>
    </dgm:pt>
    <dgm:pt modelId="{DDE64B46-A8F1-4513-9B3F-0060F6056ADF}" type="parTrans" cxnId="{4DC58413-6DD0-41B2-A975-118480C1A573}">
      <dgm:prSet/>
      <dgm:spPr/>
      <dgm:t>
        <a:bodyPr/>
        <a:lstStyle/>
        <a:p>
          <a:endParaRPr lang="en-US"/>
        </a:p>
      </dgm:t>
    </dgm:pt>
    <dgm:pt modelId="{B6271FEC-43FD-4665-ABB4-406DDB29D86C}" type="sibTrans" cxnId="{4DC58413-6DD0-41B2-A975-118480C1A573}">
      <dgm:prSet/>
      <dgm:spPr/>
      <dgm:t>
        <a:bodyPr/>
        <a:lstStyle/>
        <a:p>
          <a:endParaRPr lang="en-US"/>
        </a:p>
      </dgm:t>
    </dgm:pt>
    <dgm:pt modelId="{A898DD3D-9234-4D6E-AB78-58C58A9C8FDF}">
      <dgm:prSet custT="1"/>
      <dgm:spPr>
        <a:xfrm>
          <a:off x="4035002" y="1890869"/>
          <a:ext cx="1833041" cy="1099824"/>
        </a:xfrm>
        <a:prstGeom prst="rect">
          <a:avLst/>
        </a:prstGeom>
        <a:solidFill>
          <a:schemeClr val="accent4"/>
        </a:solidFill>
        <a:ln w="25400" cap="flat" cmpd="sng" algn="ctr">
          <a:solidFill>
            <a:sysClr val="window" lastClr="FFFFFF">
              <a:hueOff val="0"/>
              <a:satOff val="0"/>
              <a:lumOff val="0"/>
              <a:alphaOff val="0"/>
            </a:sysClr>
          </a:solidFill>
          <a:prstDash val="solid"/>
        </a:ln>
        <a:effectLst/>
      </dgm:spPr>
      <dgm:t>
        <a:bodyPr/>
        <a:lstStyle/>
        <a:p>
          <a:pPr>
            <a:buNone/>
          </a:pPr>
          <a:r>
            <a:rPr lang="en-US" sz="1600" b="1" dirty="0">
              <a:solidFill>
                <a:sysClr val="window" lastClr="FFFFFF"/>
              </a:solidFill>
              <a:latin typeface="Calibri"/>
              <a:ea typeface="+mn-ea"/>
              <a:cs typeface="+mn-cs"/>
            </a:rPr>
            <a:t>Preventing overdose deaths</a:t>
          </a:r>
        </a:p>
      </dgm:t>
    </dgm:pt>
    <dgm:pt modelId="{53D6464B-AC0E-4960-90C0-5595CCE0846F}" type="parTrans" cxnId="{C7B4D87C-535C-4538-ACA3-611F05DBF54A}">
      <dgm:prSet/>
      <dgm:spPr/>
      <dgm:t>
        <a:bodyPr/>
        <a:lstStyle/>
        <a:p>
          <a:endParaRPr lang="en-US"/>
        </a:p>
      </dgm:t>
    </dgm:pt>
    <dgm:pt modelId="{882904A8-F3E8-4286-8B58-85B08C313395}" type="sibTrans" cxnId="{C7B4D87C-535C-4538-ACA3-611F05DBF54A}">
      <dgm:prSet/>
      <dgm:spPr/>
      <dgm:t>
        <a:bodyPr/>
        <a:lstStyle/>
        <a:p>
          <a:endParaRPr lang="en-US"/>
        </a:p>
      </dgm:t>
    </dgm:pt>
    <dgm:pt modelId="{EFF8018E-80D4-43D3-84F2-C61DBBF60460}">
      <dgm:prSet custT="1"/>
      <dgm:spPr>
        <a:xfrm>
          <a:off x="6051347" y="1890869"/>
          <a:ext cx="1833041" cy="1099824"/>
        </a:xfrm>
        <a:prstGeom prst="rect">
          <a:avLst/>
        </a:prstGeom>
        <a:solidFill>
          <a:schemeClr val="accent6"/>
        </a:solidFill>
        <a:ln w="25400" cap="flat" cmpd="sng" algn="ctr">
          <a:solidFill>
            <a:sysClr val="window" lastClr="FFFFFF">
              <a:hueOff val="0"/>
              <a:satOff val="0"/>
              <a:lumOff val="0"/>
              <a:alphaOff val="0"/>
            </a:sysClr>
          </a:solidFill>
          <a:prstDash val="solid"/>
        </a:ln>
        <a:effectLst/>
      </dgm:spPr>
      <dgm:t>
        <a:bodyPr/>
        <a:lstStyle/>
        <a:p>
          <a:pPr>
            <a:buNone/>
          </a:pPr>
          <a:r>
            <a:rPr lang="en-US" sz="1600" b="1" dirty="0">
              <a:solidFill>
                <a:sysClr val="window" lastClr="FFFFFF"/>
              </a:solidFill>
              <a:latin typeface="Calibri"/>
              <a:ea typeface="+mn-ea"/>
              <a:cs typeface="+mn-cs"/>
            </a:rPr>
            <a:t>Long-term responses and support</a:t>
          </a:r>
        </a:p>
      </dgm:t>
    </dgm:pt>
    <dgm:pt modelId="{7AA8F099-571C-4ECE-B6EE-83AD7F803AA8}" type="parTrans" cxnId="{4BEE36BA-04C2-4405-B30B-8F91D4824903}">
      <dgm:prSet/>
      <dgm:spPr/>
      <dgm:t>
        <a:bodyPr/>
        <a:lstStyle/>
        <a:p>
          <a:endParaRPr lang="en-US"/>
        </a:p>
      </dgm:t>
    </dgm:pt>
    <dgm:pt modelId="{BA7C76C3-16FE-4973-94CF-712121F23997}" type="sibTrans" cxnId="{4BEE36BA-04C2-4405-B30B-8F91D4824903}">
      <dgm:prSet/>
      <dgm:spPr/>
      <dgm:t>
        <a:bodyPr/>
        <a:lstStyle/>
        <a:p>
          <a:endParaRPr lang="en-US"/>
        </a:p>
      </dgm:t>
    </dgm:pt>
    <dgm:pt modelId="{50909837-13E0-467A-A639-E4B2766C733D}">
      <dgm:prSet custT="1"/>
      <dgm:spPr>
        <a:xfrm>
          <a:off x="2310" y="3173998"/>
          <a:ext cx="1833041" cy="1099824"/>
        </a:xfrm>
        <a:prstGeom prst="rect">
          <a:avLst/>
        </a:prstGeom>
        <a:solidFill>
          <a:schemeClr val="accent1"/>
        </a:solidFill>
        <a:ln w="25400" cap="flat" cmpd="sng" algn="ctr">
          <a:solidFill>
            <a:sysClr val="window" lastClr="FFFFFF">
              <a:hueOff val="0"/>
              <a:satOff val="0"/>
              <a:lumOff val="0"/>
              <a:alphaOff val="0"/>
            </a:sysClr>
          </a:solidFill>
          <a:prstDash val="solid"/>
        </a:ln>
        <a:effectLst/>
      </dgm:spPr>
      <dgm:t>
        <a:bodyPr/>
        <a:lstStyle/>
        <a:p>
          <a:pPr>
            <a:buNone/>
          </a:pPr>
          <a:r>
            <a:rPr lang="en-US" sz="1600" b="1" dirty="0">
              <a:solidFill>
                <a:sysClr val="window" lastClr="FFFFFF"/>
              </a:solidFill>
              <a:latin typeface="Calibri"/>
              <a:ea typeface="+mn-ea"/>
              <a:cs typeface="+mn-cs"/>
            </a:rPr>
            <a:t>Delivering excellent care in our state psychiatric hospitals</a:t>
          </a:r>
        </a:p>
      </dgm:t>
    </dgm:pt>
    <dgm:pt modelId="{AB7C9291-27C6-4443-9C37-408D55EE3B41}" type="parTrans" cxnId="{84F40D2E-B474-4B9B-BC56-0C3BFF580694}">
      <dgm:prSet/>
      <dgm:spPr/>
      <dgm:t>
        <a:bodyPr/>
        <a:lstStyle/>
        <a:p>
          <a:endParaRPr lang="en-US"/>
        </a:p>
      </dgm:t>
    </dgm:pt>
    <dgm:pt modelId="{4E0BF634-D827-4724-8250-F274E1D79019}" type="sibTrans" cxnId="{84F40D2E-B474-4B9B-BC56-0C3BFF580694}">
      <dgm:prSet/>
      <dgm:spPr/>
      <dgm:t>
        <a:bodyPr/>
        <a:lstStyle/>
        <a:p>
          <a:endParaRPr lang="en-US"/>
        </a:p>
      </dgm:t>
    </dgm:pt>
    <dgm:pt modelId="{DAEA85DF-8EF6-48F0-9318-1D87BB8AF689}">
      <dgm:prSet custT="1"/>
      <dgm:spPr>
        <a:xfrm>
          <a:off x="2018656" y="3173998"/>
          <a:ext cx="1833041" cy="1099824"/>
        </a:xfrm>
        <a:prstGeom prst="rect">
          <a:avLst/>
        </a:prstGeom>
        <a:solidFill>
          <a:schemeClr val="accent5"/>
        </a:solidFill>
        <a:ln w="25400" cap="flat" cmpd="sng" algn="ctr">
          <a:solidFill>
            <a:sysClr val="window" lastClr="FFFFFF">
              <a:hueOff val="0"/>
              <a:satOff val="0"/>
              <a:lumOff val="0"/>
              <a:alphaOff val="0"/>
            </a:sysClr>
          </a:solidFill>
          <a:prstDash val="solid"/>
        </a:ln>
        <a:effectLst/>
      </dgm:spPr>
      <dgm:t>
        <a:bodyPr/>
        <a:lstStyle/>
        <a:p>
          <a:pPr>
            <a:buNone/>
          </a:pPr>
          <a:r>
            <a:rPr lang="en-US" sz="1600" b="1" dirty="0">
              <a:solidFill>
                <a:sysClr val="window" lastClr="FFFFFF"/>
              </a:solidFill>
              <a:latin typeface="Calibri"/>
              <a:ea typeface="+mn-ea"/>
              <a:cs typeface="+mn-cs"/>
            </a:rPr>
            <a:t>Transferring research into practice to support communities</a:t>
          </a:r>
        </a:p>
      </dgm:t>
    </dgm:pt>
    <dgm:pt modelId="{81853883-898B-4E77-955C-DC8FCFDAEBA6}" type="parTrans" cxnId="{09DA1EA5-6860-49EB-9CFB-A23E53AF4DD6}">
      <dgm:prSet/>
      <dgm:spPr/>
      <dgm:t>
        <a:bodyPr/>
        <a:lstStyle/>
        <a:p>
          <a:endParaRPr lang="en-US"/>
        </a:p>
      </dgm:t>
    </dgm:pt>
    <dgm:pt modelId="{B9366133-8F64-429E-9F7F-E0606F32DE53}" type="sibTrans" cxnId="{09DA1EA5-6860-49EB-9CFB-A23E53AF4DD6}">
      <dgm:prSet/>
      <dgm:spPr/>
      <dgm:t>
        <a:bodyPr/>
        <a:lstStyle/>
        <a:p>
          <a:endParaRPr lang="en-US"/>
        </a:p>
      </dgm:t>
    </dgm:pt>
    <dgm:pt modelId="{83718644-A81A-4417-B0C0-894DC118F8A7}">
      <dgm:prSet custT="1"/>
      <dgm:spPr>
        <a:xfrm>
          <a:off x="4035002" y="3173998"/>
          <a:ext cx="1833041" cy="1099824"/>
        </a:xfrm>
        <a:prstGeom prst="rect">
          <a:avLst/>
        </a:prstGeom>
        <a:solidFill>
          <a:schemeClr val="accent6"/>
        </a:solidFill>
        <a:ln w="25400" cap="flat" cmpd="sng" algn="ctr">
          <a:solidFill>
            <a:sysClr val="window" lastClr="FFFFFF">
              <a:hueOff val="0"/>
              <a:satOff val="0"/>
              <a:lumOff val="0"/>
              <a:alphaOff val="0"/>
            </a:sysClr>
          </a:solidFill>
          <a:prstDash val="solid"/>
        </a:ln>
        <a:effectLst/>
      </dgm:spPr>
      <dgm:t>
        <a:bodyPr/>
        <a:lstStyle/>
        <a:p>
          <a:pPr>
            <a:buNone/>
          </a:pPr>
          <a:r>
            <a:rPr lang="en-US" sz="1600" b="1" dirty="0">
              <a:solidFill>
                <a:sysClr val="window" lastClr="FFFFFF"/>
              </a:solidFill>
              <a:latin typeface="Calibri"/>
              <a:ea typeface="+mn-ea"/>
              <a:cs typeface="+mn-cs"/>
            </a:rPr>
            <a:t>Ensuring safe and quality care in Ohio’s behavioral health system</a:t>
          </a:r>
        </a:p>
      </dgm:t>
    </dgm:pt>
    <dgm:pt modelId="{9DA3573A-882D-4B1A-8F0A-57B9A24C2C03}" type="parTrans" cxnId="{D5C97E93-EFB5-4100-A1AD-EB5529D62387}">
      <dgm:prSet/>
      <dgm:spPr/>
      <dgm:t>
        <a:bodyPr/>
        <a:lstStyle/>
        <a:p>
          <a:endParaRPr lang="en-US"/>
        </a:p>
      </dgm:t>
    </dgm:pt>
    <dgm:pt modelId="{6E954C75-ED37-4275-833D-B58B57D3C96E}" type="sibTrans" cxnId="{D5C97E93-EFB5-4100-A1AD-EB5529D62387}">
      <dgm:prSet/>
      <dgm:spPr/>
      <dgm:t>
        <a:bodyPr/>
        <a:lstStyle/>
        <a:p>
          <a:endParaRPr lang="en-US"/>
        </a:p>
      </dgm:t>
    </dgm:pt>
    <dgm:pt modelId="{5A5B3280-F1CC-401E-9E70-61761B89B9F7}">
      <dgm:prSet custT="1"/>
      <dgm:spPr>
        <a:xfrm>
          <a:off x="6051347" y="3173998"/>
          <a:ext cx="1833041" cy="1099824"/>
        </a:xfrm>
        <a:prstGeom prst="rect">
          <a:avLst/>
        </a:prstGeom>
        <a:solidFill>
          <a:schemeClr val="accent1"/>
        </a:solidFill>
        <a:ln w="25400" cap="flat" cmpd="sng" algn="ctr">
          <a:solidFill>
            <a:sysClr val="window" lastClr="FFFFFF">
              <a:hueOff val="0"/>
              <a:satOff val="0"/>
              <a:lumOff val="0"/>
              <a:alphaOff val="0"/>
            </a:sysClr>
          </a:solidFill>
          <a:prstDash val="solid"/>
        </a:ln>
        <a:effectLst/>
      </dgm:spPr>
      <dgm:t>
        <a:bodyPr/>
        <a:lstStyle/>
        <a:p>
          <a:pPr>
            <a:buNone/>
          </a:pPr>
          <a:r>
            <a:rPr lang="en-US" sz="1600" b="1" dirty="0">
              <a:solidFill>
                <a:sysClr val="window" lastClr="FFFFFF"/>
              </a:solidFill>
              <a:latin typeface="Calibri"/>
              <a:ea typeface="+mn-ea"/>
              <a:cs typeface="+mn-cs"/>
            </a:rPr>
            <a:t>Better meeting the needs of Multisystem Youth</a:t>
          </a:r>
        </a:p>
      </dgm:t>
    </dgm:pt>
    <dgm:pt modelId="{563F955B-2070-4FF2-923C-5F58F01558D0}" type="parTrans" cxnId="{BAFD545E-012D-462A-99D7-019DA14E99DB}">
      <dgm:prSet/>
      <dgm:spPr/>
      <dgm:t>
        <a:bodyPr/>
        <a:lstStyle/>
        <a:p>
          <a:endParaRPr lang="en-US"/>
        </a:p>
      </dgm:t>
    </dgm:pt>
    <dgm:pt modelId="{97CE9141-CB58-44B3-A6E6-D7A32A874FE9}" type="sibTrans" cxnId="{BAFD545E-012D-462A-99D7-019DA14E99DB}">
      <dgm:prSet/>
      <dgm:spPr/>
      <dgm:t>
        <a:bodyPr/>
        <a:lstStyle/>
        <a:p>
          <a:endParaRPr lang="en-US"/>
        </a:p>
      </dgm:t>
    </dgm:pt>
    <dgm:pt modelId="{8C2281B2-AC58-4EB7-B415-FAFBD30AF68E}" type="pres">
      <dgm:prSet presAssocID="{B3D86B26-411A-40F0-BCFF-C0D4D74FAC0A}" presName="diagram" presStyleCnt="0">
        <dgm:presLayoutVars>
          <dgm:dir/>
          <dgm:resizeHandles val="exact"/>
        </dgm:presLayoutVars>
      </dgm:prSet>
      <dgm:spPr/>
    </dgm:pt>
    <dgm:pt modelId="{DE098F1F-2035-4B46-A198-FC6FDDCF4934}" type="pres">
      <dgm:prSet presAssocID="{22FDE7DC-BBF9-4A30-A428-9EB6CAD03BB3}" presName="node" presStyleLbl="node1" presStyleIdx="0" presStyleCnt="12">
        <dgm:presLayoutVars>
          <dgm:bulletEnabled val="1"/>
        </dgm:presLayoutVars>
      </dgm:prSet>
      <dgm:spPr/>
    </dgm:pt>
    <dgm:pt modelId="{FEB22228-B36B-4A71-AA06-A049ADBF757C}" type="pres">
      <dgm:prSet presAssocID="{0DA405DD-1823-416A-A89E-DDFDF7A27981}" presName="sibTrans" presStyleCnt="0"/>
      <dgm:spPr/>
    </dgm:pt>
    <dgm:pt modelId="{EA8ABD67-C6F7-4127-8FB5-4C019EE6B844}" type="pres">
      <dgm:prSet presAssocID="{0D2E82A4-BB93-4E1E-ACFA-72633964F107}" presName="node" presStyleLbl="node1" presStyleIdx="1" presStyleCnt="12" custScaleY="99050" custLinFactNeighborX="49" custLinFactNeighborY="-29">
        <dgm:presLayoutVars>
          <dgm:bulletEnabled val="1"/>
        </dgm:presLayoutVars>
      </dgm:prSet>
      <dgm:spPr/>
    </dgm:pt>
    <dgm:pt modelId="{1658B113-ED99-4046-BA8B-8F12D04DBC1A}" type="pres">
      <dgm:prSet presAssocID="{BE735DE9-319C-482B-8804-A156DB0374A8}" presName="sibTrans" presStyleCnt="0"/>
      <dgm:spPr/>
    </dgm:pt>
    <dgm:pt modelId="{641869E3-C34A-4C4A-BB6E-5E1DD9A57227}" type="pres">
      <dgm:prSet presAssocID="{88FEF7F6-ADB5-4839-935A-9AD86420A0D2}" presName="node" presStyleLbl="node1" presStyleIdx="2" presStyleCnt="12">
        <dgm:presLayoutVars>
          <dgm:bulletEnabled val="1"/>
        </dgm:presLayoutVars>
      </dgm:prSet>
      <dgm:spPr/>
    </dgm:pt>
    <dgm:pt modelId="{013C79F1-2DF4-4762-A850-7ACCEFB87A23}" type="pres">
      <dgm:prSet presAssocID="{9A28D449-538C-4003-B1C8-E0C4B4F96E46}" presName="sibTrans" presStyleCnt="0"/>
      <dgm:spPr/>
    </dgm:pt>
    <dgm:pt modelId="{03228A34-C691-4631-A885-4ABD2166EAE8}" type="pres">
      <dgm:prSet presAssocID="{0EA76A62-E38A-4DFC-88EF-8589AD3B5B4C}" presName="node" presStyleLbl="node1" presStyleIdx="3" presStyleCnt="12">
        <dgm:presLayoutVars>
          <dgm:bulletEnabled val="1"/>
        </dgm:presLayoutVars>
      </dgm:prSet>
      <dgm:spPr/>
    </dgm:pt>
    <dgm:pt modelId="{E0B734A9-28F3-4EB0-8551-FB1AD701A977}" type="pres">
      <dgm:prSet presAssocID="{6824F624-EC0D-4436-8EBF-8AADBDBE6D02}" presName="sibTrans" presStyleCnt="0"/>
      <dgm:spPr/>
    </dgm:pt>
    <dgm:pt modelId="{E76EC5E2-750C-4EC4-AA29-969C7A04D1A5}" type="pres">
      <dgm:prSet presAssocID="{CE68AE1C-0B71-4B6F-89E1-8D4A35FEC3C8}" presName="node" presStyleLbl="node1" presStyleIdx="4" presStyleCnt="12">
        <dgm:presLayoutVars>
          <dgm:bulletEnabled val="1"/>
        </dgm:presLayoutVars>
      </dgm:prSet>
      <dgm:spPr/>
    </dgm:pt>
    <dgm:pt modelId="{A6CBACEE-B6D1-4059-8CBD-731BD8BE80E1}" type="pres">
      <dgm:prSet presAssocID="{EBAB66BF-EEC1-4CA6-9E5C-D5DC41FE8382}" presName="sibTrans" presStyleCnt="0"/>
      <dgm:spPr/>
    </dgm:pt>
    <dgm:pt modelId="{386FE3D1-F628-4FED-AFC5-9B759D739005}" type="pres">
      <dgm:prSet presAssocID="{24DD35C6-5833-4AC6-B9A7-C15B66E7C211}" presName="node" presStyleLbl="node1" presStyleIdx="5" presStyleCnt="12">
        <dgm:presLayoutVars>
          <dgm:bulletEnabled val="1"/>
        </dgm:presLayoutVars>
      </dgm:prSet>
      <dgm:spPr/>
    </dgm:pt>
    <dgm:pt modelId="{F4DEB0EF-9224-4C1E-BB3A-82FB959C6D8C}" type="pres">
      <dgm:prSet presAssocID="{B6271FEC-43FD-4665-ABB4-406DDB29D86C}" presName="sibTrans" presStyleCnt="0"/>
      <dgm:spPr/>
    </dgm:pt>
    <dgm:pt modelId="{6C0D8AD4-B3D1-47C2-B2B9-26A75720EAE8}" type="pres">
      <dgm:prSet presAssocID="{A898DD3D-9234-4D6E-AB78-58C58A9C8FDF}" presName="node" presStyleLbl="node1" presStyleIdx="6" presStyleCnt="12">
        <dgm:presLayoutVars>
          <dgm:bulletEnabled val="1"/>
        </dgm:presLayoutVars>
      </dgm:prSet>
      <dgm:spPr/>
    </dgm:pt>
    <dgm:pt modelId="{C9C03473-FD54-4132-AE37-10042EB35A85}" type="pres">
      <dgm:prSet presAssocID="{882904A8-F3E8-4286-8B58-85B08C313395}" presName="sibTrans" presStyleCnt="0"/>
      <dgm:spPr/>
    </dgm:pt>
    <dgm:pt modelId="{B4AFA6AB-C75A-4009-9656-5F85EF94492A}" type="pres">
      <dgm:prSet presAssocID="{EFF8018E-80D4-43D3-84F2-C61DBBF60460}" presName="node" presStyleLbl="node1" presStyleIdx="7" presStyleCnt="12">
        <dgm:presLayoutVars>
          <dgm:bulletEnabled val="1"/>
        </dgm:presLayoutVars>
      </dgm:prSet>
      <dgm:spPr/>
    </dgm:pt>
    <dgm:pt modelId="{37EB06EF-3FEF-486C-B029-D4E776E18210}" type="pres">
      <dgm:prSet presAssocID="{BA7C76C3-16FE-4973-94CF-712121F23997}" presName="sibTrans" presStyleCnt="0"/>
      <dgm:spPr/>
    </dgm:pt>
    <dgm:pt modelId="{4E53FA7E-27DF-454A-92B1-A37EC85F1EDC}" type="pres">
      <dgm:prSet presAssocID="{50909837-13E0-467A-A639-E4B2766C733D}" presName="node" presStyleLbl="node1" presStyleIdx="8" presStyleCnt="12">
        <dgm:presLayoutVars>
          <dgm:bulletEnabled val="1"/>
        </dgm:presLayoutVars>
      </dgm:prSet>
      <dgm:spPr/>
    </dgm:pt>
    <dgm:pt modelId="{AA3DB86E-D2C4-46C3-8F77-C10A81E585F9}" type="pres">
      <dgm:prSet presAssocID="{4E0BF634-D827-4724-8250-F274E1D79019}" presName="sibTrans" presStyleCnt="0"/>
      <dgm:spPr/>
    </dgm:pt>
    <dgm:pt modelId="{2DE7B8EA-A719-4190-B89F-1670BDF6F499}" type="pres">
      <dgm:prSet presAssocID="{DAEA85DF-8EF6-48F0-9318-1D87BB8AF689}" presName="node" presStyleLbl="node1" presStyleIdx="9" presStyleCnt="12">
        <dgm:presLayoutVars>
          <dgm:bulletEnabled val="1"/>
        </dgm:presLayoutVars>
      </dgm:prSet>
      <dgm:spPr/>
    </dgm:pt>
    <dgm:pt modelId="{CA21C477-E6B4-4010-A1AD-7D799AD1F1D7}" type="pres">
      <dgm:prSet presAssocID="{B9366133-8F64-429E-9F7F-E0606F32DE53}" presName="sibTrans" presStyleCnt="0"/>
      <dgm:spPr/>
    </dgm:pt>
    <dgm:pt modelId="{E9483381-5417-44CA-B84F-F70D5D681BAD}" type="pres">
      <dgm:prSet presAssocID="{83718644-A81A-4417-B0C0-894DC118F8A7}" presName="node" presStyleLbl="node1" presStyleIdx="10" presStyleCnt="12">
        <dgm:presLayoutVars>
          <dgm:bulletEnabled val="1"/>
        </dgm:presLayoutVars>
      </dgm:prSet>
      <dgm:spPr/>
    </dgm:pt>
    <dgm:pt modelId="{5E5D1650-59E6-4D81-B390-E50DB53692A1}" type="pres">
      <dgm:prSet presAssocID="{6E954C75-ED37-4275-833D-B58B57D3C96E}" presName="sibTrans" presStyleCnt="0"/>
      <dgm:spPr/>
    </dgm:pt>
    <dgm:pt modelId="{C67361D2-0A60-43BE-9284-B7092102145C}" type="pres">
      <dgm:prSet presAssocID="{5A5B3280-F1CC-401E-9E70-61761B89B9F7}" presName="node" presStyleLbl="node1" presStyleIdx="11" presStyleCnt="12">
        <dgm:presLayoutVars>
          <dgm:bulletEnabled val="1"/>
        </dgm:presLayoutVars>
      </dgm:prSet>
      <dgm:spPr/>
    </dgm:pt>
  </dgm:ptLst>
  <dgm:cxnLst>
    <dgm:cxn modelId="{C1543110-7AAC-4041-86BA-1EA02C23DF32}" type="presOf" srcId="{CE68AE1C-0B71-4B6F-89E1-8D4A35FEC3C8}" destId="{E76EC5E2-750C-4EC4-AA29-969C7A04D1A5}" srcOrd="0" destOrd="0" presId="urn:microsoft.com/office/officeart/2005/8/layout/default"/>
    <dgm:cxn modelId="{4DC58413-6DD0-41B2-A975-118480C1A573}" srcId="{B3D86B26-411A-40F0-BCFF-C0D4D74FAC0A}" destId="{24DD35C6-5833-4AC6-B9A7-C15B66E7C211}" srcOrd="5" destOrd="0" parTransId="{DDE64B46-A8F1-4513-9B3F-0060F6056ADF}" sibTransId="{B6271FEC-43FD-4665-ABB4-406DDB29D86C}"/>
    <dgm:cxn modelId="{9ACD4C2B-A9BE-4AC1-BE3A-AB264A8A5017}" type="presOf" srcId="{24DD35C6-5833-4AC6-B9A7-C15B66E7C211}" destId="{386FE3D1-F628-4FED-AFC5-9B759D739005}" srcOrd="0" destOrd="0" presId="urn:microsoft.com/office/officeart/2005/8/layout/default"/>
    <dgm:cxn modelId="{30997D2C-ADE5-412B-9EDF-FBD7535DCE81}" srcId="{B3D86B26-411A-40F0-BCFF-C0D4D74FAC0A}" destId="{22FDE7DC-BBF9-4A30-A428-9EB6CAD03BB3}" srcOrd="0" destOrd="0" parTransId="{9FD4C782-7A96-4724-8E3A-8DB4B52888DE}" sibTransId="{0DA405DD-1823-416A-A89E-DDFDF7A27981}"/>
    <dgm:cxn modelId="{84F40D2E-B474-4B9B-BC56-0C3BFF580694}" srcId="{B3D86B26-411A-40F0-BCFF-C0D4D74FAC0A}" destId="{50909837-13E0-467A-A639-E4B2766C733D}" srcOrd="8" destOrd="0" parTransId="{AB7C9291-27C6-4443-9C37-408D55EE3B41}" sibTransId="{4E0BF634-D827-4724-8250-F274E1D79019}"/>
    <dgm:cxn modelId="{BAFD545E-012D-462A-99D7-019DA14E99DB}" srcId="{B3D86B26-411A-40F0-BCFF-C0D4D74FAC0A}" destId="{5A5B3280-F1CC-401E-9E70-61761B89B9F7}" srcOrd="11" destOrd="0" parTransId="{563F955B-2070-4FF2-923C-5F58F01558D0}" sibTransId="{97CE9141-CB58-44B3-A6E6-D7A32A874FE9}"/>
    <dgm:cxn modelId="{4D1C3C46-26D1-4606-9B02-1BE001C0E763}" srcId="{B3D86B26-411A-40F0-BCFF-C0D4D74FAC0A}" destId="{0D2E82A4-BB93-4E1E-ACFA-72633964F107}" srcOrd="1" destOrd="0" parTransId="{D53290D4-C686-4BD4-9D94-BCF1AF86124D}" sibTransId="{BE735DE9-319C-482B-8804-A156DB0374A8}"/>
    <dgm:cxn modelId="{5D23AA4E-D45F-42BD-BBBC-38CB59B70029}" srcId="{B3D86B26-411A-40F0-BCFF-C0D4D74FAC0A}" destId="{CE68AE1C-0B71-4B6F-89E1-8D4A35FEC3C8}" srcOrd="4" destOrd="0" parTransId="{6720CE35-0C26-4BD8-B02F-2F6CDB60F872}" sibTransId="{EBAB66BF-EEC1-4CA6-9E5C-D5DC41FE8382}"/>
    <dgm:cxn modelId="{9C111758-0FA3-486F-95E9-BAAA6F88056D}" type="presOf" srcId="{50909837-13E0-467A-A639-E4B2766C733D}" destId="{4E53FA7E-27DF-454A-92B1-A37EC85F1EDC}" srcOrd="0" destOrd="0" presId="urn:microsoft.com/office/officeart/2005/8/layout/default"/>
    <dgm:cxn modelId="{C7B4D87C-535C-4538-ACA3-611F05DBF54A}" srcId="{B3D86B26-411A-40F0-BCFF-C0D4D74FAC0A}" destId="{A898DD3D-9234-4D6E-AB78-58C58A9C8FDF}" srcOrd="6" destOrd="0" parTransId="{53D6464B-AC0E-4960-90C0-5595CCE0846F}" sibTransId="{882904A8-F3E8-4286-8B58-85B08C313395}"/>
    <dgm:cxn modelId="{E3396A86-FC2D-40F0-9BA1-E489AA9B2AF0}" type="presOf" srcId="{EFF8018E-80D4-43D3-84F2-C61DBBF60460}" destId="{B4AFA6AB-C75A-4009-9656-5F85EF94492A}" srcOrd="0" destOrd="0" presId="urn:microsoft.com/office/officeart/2005/8/layout/default"/>
    <dgm:cxn modelId="{081F278E-EFCD-48B4-A770-D1A44DDAB4C6}" type="presOf" srcId="{B3D86B26-411A-40F0-BCFF-C0D4D74FAC0A}" destId="{8C2281B2-AC58-4EB7-B415-FAFBD30AF68E}" srcOrd="0" destOrd="0" presId="urn:microsoft.com/office/officeart/2005/8/layout/default"/>
    <dgm:cxn modelId="{D5C97E93-EFB5-4100-A1AD-EB5529D62387}" srcId="{B3D86B26-411A-40F0-BCFF-C0D4D74FAC0A}" destId="{83718644-A81A-4417-B0C0-894DC118F8A7}" srcOrd="10" destOrd="0" parTransId="{9DA3573A-882D-4B1A-8F0A-57B9A24C2C03}" sibTransId="{6E954C75-ED37-4275-833D-B58B57D3C96E}"/>
    <dgm:cxn modelId="{0B2C4996-DE0E-4689-9C4F-A5693A19FF59}" srcId="{B3D86B26-411A-40F0-BCFF-C0D4D74FAC0A}" destId="{88FEF7F6-ADB5-4839-935A-9AD86420A0D2}" srcOrd="2" destOrd="0" parTransId="{78054D5C-AD2E-433B-90BD-F85F6ADBCD8E}" sibTransId="{9A28D449-538C-4003-B1C8-E0C4B4F96E46}"/>
    <dgm:cxn modelId="{7BC6929F-1B26-4BF5-94A5-F46F87B4D110}" type="presOf" srcId="{0EA76A62-E38A-4DFC-88EF-8589AD3B5B4C}" destId="{03228A34-C691-4631-A885-4ABD2166EAE8}" srcOrd="0" destOrd="0" presId="urn:microsoft.com/office/officeart/2005/8/layout/default"/>
    <dgm:cxn modelId="{09DA1EA5-6860-49EB-9CFB-A23E53AF4DD6}" srcId="{B3D86B26-411A-40F0-BCFF-C0D4D74FAC0A}" destId="{DAEA85DF-8EF6-48F0-9318-1D87BB8AF689}" srcOrd="9" destOrd="0" parTransId="{81853883-898B-4E77-955C-DC8FCFDAEBA6}" sibTransId="{B9366133-8F64-429E-9F7F-E0606F32DE53}"/>
    <dgm:cxn modelId="{FABC0EA8-72A2-494D-A72E-8B2E53CD5872}" type="presOf" srcId="{83718644-A81A-4417-B0C0-894DC118F8A7}" destId="{E9483381-5417-44CA-B84F-F70D5D681BAD}" srcOrd="0" destOrd="0" presId="urn:microsoft.com/office/officeart/2005/8/layout/default"/>
    <dgm:cxn modelId="{4BEE36BA-04C2-4405-B30B-8F91D4824903}" srcId="{B3D86B26-411A-40F0-BCFF-C0D4D74FAC0A}" destId="{EFF8018E-80D4-43D3-84F2-C61DBBF60460}" srcOrd="7" destOrd="0" parTransId="{7AA8F099-571C-4ECE-B6EE-83AD7F803AA8}" sibTransId="{BA7C76C3-16FE-4973-94CF-712121F23997}"/>
    <dgm:cxn modelId="{B3965FBC-9D7D-4D30-B1CB-16D600E42D30}" type="presOf" srcId="{88FEF7F6-ADB5-4839-935A-9AD86420A0D2}" destId="{641869E3-C34A-4C4A-BB6E-5E1DD9A57227}" srcOrd="0" destOrd="0" presId="urn:microsoft.com/office/officeart/2005/8/layout/default"/>
    <dgm:cxn modelId="{2CAC41C3-BB59-4A10-8505-3E968DB6F368}" type="presOf" srcId="{DAEA85DF-8EF6-48F0-9318-1D87BB8AF689}" destId="{2DE7B8EA-A719-4190-B89F-1670BDF6F499}" srcOrd="0" destOrd="0" presId="urn:microsoft.com/office/officeart/2005/8/layout/default"/>
    <dgm:cxn modelId="{14C142D2-86B2-440A-A84B-618B7F1CCBD7}" type="presOf" srcId="{5A5B3280-F1CC-401E-9E70-61761B89B9F7}" destId="{C67361D2-0A60-43BE-9284-B7092102145C}" srcOrd="0" destOrd="0" presId="urn:microsoft.com/office/officeart/2005/8/layout/default"/>
    <dgm:cxn modelId="{9B0D99D3-915C-46D2-91BC-AEA1F9E481AF}" srcId="{B3D86B26-411A-40F0-BCFF-C0D4D74FAC0A}" destId="{0EA76A62-E38A-4DFC-88EF-8589AD3B5B4C}" srcOrd="3" destOrd="0" parTransId="{60EA09A8-8643-4CA6-B6F6-23F934A77546}" sibTransId="{6824F624-EC0D-4436-8EBF-8AADBDBE6D02}"/>
    <dgm:cxn modelId="{9C0F08D5-E30E-4ED7-A309-0AC46C563A0C}" type="presOf" srcId="{22FDE7DC-BBF9-4A30-A428-9EB6CAD03BB3}" destId="{DE098F1F-2035-4B46-A198-FC6FDDCF4934}" srcOrd="0" destOrd="0" presId="urn:microsoft.com/office/officeart/2005/8/layout/default"/>
    <dgm:cxn modelId="{BD81E3E2-2E6D-46CC-8A59-AECD61B0F655}" type="presOf" srcId="{A898DD3D-9234-4D6E-AB78-58C58A9C8FDF}" destId="{6C0D8AD4-B3D1-47C2-B2B9-26A75720EAE8}" srcOrd="0" destOrd="0" presId="urn:microsoft.com/office/officeart/2005/8/layout/default"/>
    <dgm:cxn modelId="{8A656AFF-53C4-407C-B139-FF664DB62BB6}" type="presOf" srcId="{0D2E82A4-BB93-4E1E-ACFA-72633964F107}" destId="{EA8ABD67-C6F7-4127-8FB5-4C019EE6B844}" srcOrd="0" destOrd="0" presId="urn:microsoft.com/office/officeart/2005/8/layout/default"/>
    <dgm:cxn modelId="{BCD16EA8-AFC3-447C-8435-040AF1DE04B7}" type="presParOf" srcId="{8C2281B2-AC58-4EB7-B415-FAFBD30AF68E}" destId="{DE098F1F-2035-4B46-A198-FC6FDDCF4934}" srcOrd="0" destOrd="0" presId="urn:microsoft.com/office/officeart/2005/8/layout/default"/>
    <dgm:cxn modelId="{9CAC5DCA-093F-4402-B00F-B81A4EC27964}" type="presParOf" srcId="{8C2281B2-AC58-4EB7-B415-FAFBD30AF68E}" destId="{FEB22228-B36B-4A71-AA06-A049ADBF757C}" srcOrd="1" destOrd="0" presId="urn:microsoft.com/office/officeart/2005/8/layout/default"/>
    <dgm:cxn modelId="{20A8579E-B4A2-48FF-A347-9D2FD5AD9722}" type="presParOf" srcId="{8C2281B2-AC58-4EB7-B415-FAFBD30AF68E}" destId="{EA8ABD67-C6F7-4127-8FB5-4C019EE6B844}" srcOrd="2" destOrd="0" presId="urn:microsoft.com/office/officeart/2005/8/layout/default"/>
    <dgm:cxn modelId="{87E175A6-F275-45D9-BFE6-0C570BBC338F}" type="presParOf" srcId="{8C2281B2-AC58-4EB7-B415-FAFBD30AF68E}" destId="{1658B113-ED99-4046-BA8B-8F12D04DBC1A}" srcOrd="3" destOrd="0" presId="urn:microsoft.com/office/officeart/2005/8/layout/default"/>
    <dgm:cxn modelId="{5072C95F-855D-4D6B-B6CA-4B07BE2DB0D5}" type="presParOf" srcId="{8C2281B2-AC58-4EB7-B415-FAFBD30AF68E}" destId="{641869E3-C34A-4C4A-BB6E-5E1DD9A57227}" srcOrd="4" destOrd="0" presId="urn:microsoft.com/office/officeart/2005/8/layout/default"/>
    <dgm:cxn modelId="{8E1C8221-C281-4B34-892B-D9F88A237F93}" type="presParOf" srcId="{8C2281B2-AC58-4EB7-B415-FAFBD30AF68E}" destId="{013C79F1-2DF4-4762-A850-7ACCEFB87A23}" srcOrd="5" destOrd="0" presId="urn:microsoft.com/office/officeart/2005/8/layout/default"/>
    <dgm:cxn modelId="{C73D7AB3-A707-413D-ACF5-84FAED5AC789}" type="presParOf" srcId="{8C2281B2-AC58-4EB7-B415-FAFBD30AF68E}" destId="{03228A34-C691-4631-A885-4ABD2166EAE8}" srcOrd="6" destOrd="0" presId="urn:microsoft.com/office/officeart/2005/8/layout/default"/>
    <dgm:cxn modelId="{FDB61751-2F4F-445F-A43C-C7519A5529A2}" type="presParOf" srcId="{8C2281B2-AC58-4EB7-B415-FAFBD30AF68E}" destId="{E0B734A9-28F3-4EB0-8551-FB1AD701A977}" srcOrd="7" destOrd="0" presId="urn:microsoft.com/office/officeart/2005/8/layout/default"/>
    <dgm:cxn modelId="{953408C6-C304-43DC-AA3C-D6F405A33F1D}" type="presParOf" srcId="{8C2281B2-AC58-4EB7-B415-FAFBD30AF68E}" destId="{E76EC5E2-750C-4EC4-AA29-969C7A04D1A5}" srcOrd="8" destOrd="0" presId="urn:microsoft.com/office/officeart/2005/8/layout/default"/>
    <dgm:cxn modelId="{01459A70-95FD-4806-A259-77286568E0DF}" type="presParOf" srcId="{8C2281B2-AC58-4EB7-B415-FAFBD30AF68E}" destId="{A6CBACEE-B6D1-4059-8CBD-731BD8BE80E1}" srcOrd="9" destOrd="0" presId="urn:microsoft.com/office/officeart/2005/8/layout/default"/>
    <dgm:cxn modelId="{C93EDC7B-2DA8-46A3-BCE7-D09C5E3D2E50}" type="presParOf" srcId="{8C2281B2-AC58-4EB7-B415-FAFBD30AF68E}" destId="{386FE3D1-F628-4FED-AFC5-9B759D739005}" srcOrd="10" destOrd="0" presId="urn:microsoft.com/office/officeart/2005/8/layout/default"/>
    <dgm:cxn modelId="{2A816ED5-1D48-4B3D-AFC3-C6D8C77B43E9}" type="presParOf" srcId="{8C2281B2-AC58-4EB7-B415-FAFBD30AF68E}" destId="{F4DEB0EF-9224-4C1E-BB3A-82FB959C6D8C}" srcOrd="11" destOrd="0" presId="urn:microsoft.com/office/officeart/2005/8/layout/default"/>
    <dgm:cxn modelId="{F0761418-0633-404F-9397-C9409C6D00D3}" type="presParOf" srcId="{8C2281B2-AC58-4EB7-B415-FAFBD30AF68E}" destId="{6C0D8AD4-B3D1-47C2-B2B9-26A75720EAE8}" srcOrd="12" destOrd="0" presId="urn:microsoft.com/office/officeart/2005/8/layout/default"/>
    <dgm:cxn modelId="{B68F5DC4-35B4-41C1-B890-80CB8B3F8555}" type="presParOf" srcId="{8C2281B2-AC58-4EB7-B415-FAFBD30AF68E}" destId="{C9C03473-FD54-4132-AE37-10042EB35A85}" srcOrd="13" destOrd="0" presId="urn:microsoft.com/office/officeart/2005/8/layout/default"/>
    <dgm:cxn modelId="{702C10A5-D389-4B58-97F8-DDD30828346D}" type="presParOf" srcId="{8C2281B2-AC58-4EB7-B415-FAFBD30AF68E}" destId="{B4AFA6AB-C75A-4009-9656-5F85EF94492A}" srcOrd="14" destOrd="0" presId="urn:microsoft.com/office/officeart/2005/8/layout/default"/>
    <dgm:cxn modelId="{D0E18C65-3C32-4B18-9054-6C832629962C}" type="presParOf" srcId="{8C2281B2-AC58-4EB7-B415-FAFBD30AF68E}" destId="{37EB06EF-3FEF-486C-B029-D4E776E18210}" srcOrd="15" destOrd="0" presId="urn:microsoft.com/office/officeart/2005/8/layout/default"/>
    <dgm:cxn modelId="{2EC5D467-B734-48B9-BB31-D7D1EEFD8019}" type="presParOf" srcId="{8C2281B2-AC58-4EB7-B415-FAFBD30AF68E}" destId="{4E53FA7E-27DF-454A-92B1-A37EC85F1EDC}" srcOrd="16" destOrd="0" presId="urn:microsoft.com/office/officeart/2005/8/layout/default"/>
    <dgm:cxn modelId="{29B885ED-DEA6-4A5A-B461-3E2CBDB6EBB4}" type="presParOf" srcId="{8C2281B2-AC58-4EB7-B415-FAFBD30AF68E}" destId="{AA3DB86E-D2C4-46C3-8F77-C10A81E585F9}" srcOrd="17" destOrd="0" presId="urn:microsoft.com/office/officeart/2005/8/layout/default"/>
    <dgm:cxn modelId="{EEF629D1-6CC0-4442-9796-00BFE1C40CCD}" type="presParOf" srcId="{8C2281B2-AC58-4EB7-B415-FAFBD30AF68E}" destId="{2DE7B8EA-A719-4190-B89F-1670BDF6F499}" srcOrd="18" destOrd="0" presId="urn:microsoft.com/office/officeart/2005/8/layout/default"/>
    <dgm:cxn modelId="{8B0B76B4-C77A-4C95-9BF8-6967D3E73259}" type="presParOf" srcId="{8C2281B2-AC58-4EB7-B415-FAFBD30AF68E}" destId="{CA21C477-E6B4-4010-A1AD-7D799AD1F1D7}" srcOrd="19" destOrd="0" presId="urn:microsoft.com/office/officeart/2005/8/layout/default"/>
    <dgm:cxn modelId="{3112679A-161C-4980-9FE6-D1C1D2DE61BD}" type="presParOf" srcId="{8C2281B2-AC58-4EB7-B415-FAFBD30AF68E}" destId="{E9483381-5417-44CA-B84F-F70D5D681BAD}" srcOrd="20" destOrd="0" presId="urn:microsoft.com/office/officeart/2005/8/layout/default"/>
    <dgm:cxn modelId="{0F063B74-016A-4DFD-B7BD-2617BE1E22BD}" type="presParOf" srcId="{8C2281B2-AC58-4EB7-B415-FAFBD30AF68E}" destId="{5E5D1650-59E6-4D81-B390-E50DB53692A1}" srcOrd="21" destOrd="0" presId="urn:microsoft.com/office/officeart/2005/8/layout/default"/>
    <dgm:cxn modelId="{9A2088A6-7795-445E-BD9F-5CFABCADDE66}" type="presParOf" srcId="{8C2281B2-AC58-4EB7-B415-FAFBD30AF68E}" destId="{C67361D2-0A60-43BE-9284-B7092102145C}" srcOrd="22"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098F1F-2035-4B46-A198-FC6FDDCF4934}">
      <dsp:nvSpPr>
        <dsp:cNvPr id="0" name=""/>
        <dsp:cNvSpPr/>
      </dsp:nvSpPr>
      <dsp:spPr>
        <a:xfrm>
          <a:off x="2310" y="607739"/>
          <a:ext cx="1833041" cy="1099824"/>
        </a:xfrm>
        <a:prstGeom prst="rect">
          <a:avLst/>
        </a:prstGeom>
        <a:solidFill>
          <a:schemeClr val="accent5"/>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ysClr val="window" lastClr="FFFFFF"/>
              </a:solidFill>
              <a:latin typeface="Calibri"/>
              <a:ea typeface="+mn-ea"/>
              <a:cs typeface="+mn-cs"/>
            </a:rPr>
            <a:t>Prevention and treatment across the lifespan </a:t>
          </a:r>
        </a:p>
      </dsp:txBody>
      <dsp:txXfrm>
        <a:off x="2310" y="607739"/>
        <a:ext cx="1833041" cy="1099824"/>
      </dsp:txXfrm>
    </dsp:sp>
    <dsp:sp modelId="{EA8ABD67-C6F7-4127-8FB5-4C019EE6B844}">
      <dsp:nvSpPr>
        <dsp:cNvPr id="0" name=""/>
        <dsp:cNvSpPr/>
      </dsp:nvSpPr>
      <dsp:spPr>
        <a:xfrm>
          <a:off x="2019554" y="612645"/>
          <a:ext cx="1833041" cy="1089376"/>
        </a:xfrm>
        <a:prstGeom prst="rect">
          <a:avLst/>
        </a:prstGeom>
        <a:solidFill>
          <a:schemeClr val="accent6"/>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ysClr val="window" lastClr="FFFFFF"/>
              </a:solidFill>
              <a:latin typeface="Calibri"/>
              <a:ea typeface="+mn-ea"/>
              <a:cs typeface="+mn-cs"/>
            </a:rPr>
            <a:t>Children, youth, and families  </a:t>
          </a:r>
        </a:p>
      </dsp:txBody>
      <dsp:txXfrm>
        <a:off x="2019554" y="612645"/>
        <a:ext cx="1833041" cy="1089376"/>
      </dsp:txXfrm>
    </dsp:sp>
    <dsp:sp modelId="{641869E3-C34A-4C4A-BB6E-5E1DD9A57227}">
      <dsp:nvSpPr>
        <dsp:cNvPr id="0" name=""/>
        <dsp:cNvSpPr/>
      </dsp:nvSpPr>
      <dsp:spPr>
        <a:xfrm>
          <a:off x="4035002" y="607739"/>
          <a:ext cx="1833041" cy="1099824"/>
        </a:xfrm>
        <a:prstGeom prst="rect">
          <a:avLst/>
        </a:prstGeom>
        <a:solidFill>
          <a:schemeClr val="accent5"/>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ysClr val="window" lastClr="FFFFFF"/>
              </a:solidFill>
              <a:latin typeface="Calibri"/>
              <a:ea typeface="+mn-ea"/>
              <a:cs typeface="+mn-cs"/>
            </a:rPr>
            <a:t>Suicide prevention</a:t>
          </a:r>
        </a:p>
      </dsp:txBody>
      <dsp:txXfrm>
        <a:off x="4035002" y="607739"/>
        <a:ext cx="1833041" cy="1099824"/>
      </dsp:txXfrm>
    </dsp:sp>
    <dsp:sp modelId="{03228A34-C691-4631-A885-4ABD2166EAE8}">
      <dsp:nvSpPr>
        <dsp:cNvPr id="0" name=""/>
        <dsp:cNvSpPr/>
      </dsp:nvSpPr>
      <dsp:spPr>
        <a:xfrm>
          <a:off x="6051347" y="607739"/>
          <a:ext cx="1833041" cy="1099824"/>
        </a:xfrm>
        <a:prstGeom prst="rect">
          <a:avLst/>
        </a:prstGeom>
        <a:solidFill>
          <a:schemeClr val="accent4"/>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ysClr val="window" lastClr="FFFFFF"/>
              </a:solidFill>
              <a:latin typeface="Calibri"/>
              <a:ea typeface="+mn-ea"/>
              <a:cs typeface="+mn-cs"/>
            </a:rPr>
            <a:t>Building Ohio’s behavioral health workforce</a:t>
          </a:r>
        </a:p>
      </dsp:txBody>
      <dsp:txXfrm>
        <a:off x="6051347" y="607739"/>
        <a:ext cx="1833041" cy="1099824"/>
      </dsp:txXfrm>
    </dsp:sp>
    <dsp:sp modelId="{E76EC5E2-750C-4EC4-AA29-969C7A04D1A5}">
      <dsp:nvSpPr>
        <dsp:cNvPr id="0" name=""/>
        <dsp:cNvSpPr/>
      </dsp:nvSpPr>
      <dsp:spPr>
        <a:xfrm>
          <a:off x="2310" y="1890869"/>
          <a:ext cx="1833041" cy="1099824"/>
        </a:xfrm>
        <a:prstGeom prst="rect">
          <a:avLst/>
        </a:prstGeom>
        <a:solidFill>
          <a:schemeClr val="accent4"/>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ysClr val="window" lastClr="FFFFFF"/>
              </a:solidFill>
              <a:latin typeface="Calibri"/>
              <a:ea typeface="+mn-ea"/>
              <a:cs typeface="+mn-cs"/>
            </a:rPr>
            <a:t>Quality care in integrated settings</a:t>
          </a:r>
        </a:p>
      </dsp:txBody>
      <dsp:txXfrm>
        <a:off x="2310" y="1890869"/>
        <a:ext cx="1833041" cy="1099824"/>
      </dsp:txXfrm>
    </dsp:sp>
    <dsp:sp modelId="{386FE3D1-F628-4FED-AFC5-9B759D739005}">
      <dsp:nvSpPr>
        <dsp:cNvPr id="0" name=""/>
        <dsp:cNvSpPr/>
      </dsp:nvSpPr>
      <dsp:spPr>
        <a:xfrm>
          <a:off x="2018656" y="1890869"/>
          <a:ext cx="1833041" cy="1099824"/>
        </a:xfrm>
        <a:prstGeom prst="rect">
          <a:avLst/>
        </a:prstGeom>
        <a:solidFill>
          <a:schemeClr val="accent1"/>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ysClr val="window" lastClr="FFFFFF"/>
              </a:solidFill>
              <a:latin typeface="Calibri"/>
              <a:ea typeface="+mn-ea"/>
              <a:cs typeface="+mn-cs"/>
            </a:rPr>
            <a:t>Helping adults with SPMI thrive in communities</a:t>
          </a:r>
        </a:p>
      </dsp:txBody>
      <dsp:txXfrm>
        <a:off x="2018656" y="1890869"/>
        <a:ext cx="1833041" cy="1099824"/>
      </dsp:txXfrm>
    </dsp:sp>
    <dsp:sp modelId="{6C0D8AD4-B3D1-47C2-B2B9-26A75720EAE8}">
      <dsp:nvSpPr>
        <dsp:cNvPr id="0" name=""/>
        <dsp:cNvSpPr/>
      </dsp:nvSpPr>
      <dsp:spPr>
        <a:xfrm>
          <a:off x="4035002" y="1890869"/>
          <a:ext cx="1833041" cy="1099824"/>
        </a:xfrm>
        <a:prstGeom prst="rect">
          <a:avLst/>
        </a:prstGeom>
        <a:solidFill>
          <a:schemeClr val="accent4"/>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ysClr val="window" lastClr="FFFFFF"/>
              </a:solidFill>
              <a:latin typeface="Calibri"/>
              <a:ea typeface="+mn-ea"/>
              <a:cs typeface="+mn-cs"/>
            </a:rPr>
            <a:t>Preventing overdose deaths</a:t>
          </a:r>
        </a:p>
      </dsp:txBody>
      <dsp:txXfrm>
        <a:off x="4035002" y="1890869"/>
        <a:ext cx="1833041" cy="1099824"/>
      </dsp:txXfrm>
    </dsp:sp>
    <dsp:sp modelId="{B4AFA6AB-C75A-4009-9656-5F85EF94492A}">
      <dsp:nvSpPr>
        <dsp:cNvPr id="0" name=""/>
        <dsp:cNvSpPr/>
      </dsp:nvSpPr>
      <dsp:spPr>
        <a:xfrm>
          <a:off x="6051347" y="1890869"/>
          <a:ext cx="1833041" cy="1099824"/>
        </a:xfrm>
        <a:prstGeom prst="rect">
          <a:avLst/>
        </a:prstGeom>
        <a:solidFill>
          <a:schemeClr val="accent6"/>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ysClr val="window" lastClr="FFFFFF"/>
              </a:solidFill>
              <a:latin typeface="Calibri"/>
              <a:ea typeface="+mn-ea"/>
              <a:cs typeface="+mn-cs"/>
            </a:rPr>
            <a:t>Long-term responses and support</a:t>
          </a:r>
        </a:p>
      </dsp:txBody>
      <dsp:txXfrm>
        <a:off x="6051347" y="1890869"/>
        <a:ext cx="1833041" cy="1099824"/>
      </dsp:txXfrm>
    </dsp:sp>
    <dsp:sp modelId="{4E53FA7E-27DF-454A-92B1-A37EC85F1EDC}">
      <dsp:nvSpPr>
        <dsp:cNvPr id="0" name=""/>
        <dsp:cNvSpPr/>
      </dsp:nvSpPr>
      <dsp:spPr>
        <a:xfrm>
          <a:off x="2310" y="3173998"/>
          <a:ext cx="1833041" cy="1099824"/>
        </a:xfrm>
        <a:prstGeom prst="rect">
          <a:avLst/>
        </a:prstGeom>
        <a:solidFill>
          <a:schemeClr val="accent1"/>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ysClr val="window" lastClr="FFFFFF"/>
              </a:solidFill>
              <a:latin typeface="Calibri"/>
              <a:ea typeface="+mn-ea"/>
              <a:cs typeface="+mn-cs"/>
            </a:rPr>
            <a:t>Delivering excellent care in our state psychiatric hospitals</a:t>
          </a:r>
        </a:p>
      </dsp:txBody>
      <dsp:txXfrm>
        <a:off x="2310" y="3173998"/>
        <a:ext cx="1833041" cy="1099824"/>
      </dsp:txXfrm>
    </dsp:sp>
    <dsp:sp modelId="{2DE7B8EA-A719-4190-B89F-1670BDF6F499}">
      <dsp:nvSpPr>
        <dsp:cNvPr id="0" name=""/>
        <dsp:cNvSpPr/>
      </dsp:nvSpPr>
      <dsp:spPr>
        <a:xfrm>
          <a:off x="2018656" y="3173998"/>
          <a:ext cx="1833041" cy="1099824"/>
        </a:xfrm>
        <a:prstGeom prst="rect">
          <a:avLst/>
        </a:prstGeom>
        <a:solidFill>
          <a:schemeClr val="accent5"/>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ysClr val="window" lastClr="FFFFFF"/>
              </a:solidFill>
              <a:latin typeface="Calibri"/>
              <a:ea typeface="+mn-ea"/>
              <a:cs typeface="+mn-cs"/>
            </a:rPr>
            <a:t>Transferring research into practice to support communities</a:t>
          </a:r>
        </a:p>
      </dsp:txBody>
      <dsp:txXfrm>
        <a:off x="2018656" y="3173998"/>
        <a:ext cx="1833041" cy="1099824"/>
      </dsp:txXfrm>
    </dsp:sp>
    <dsp:sp modelId="{E9483381-5417-44CA-B84F-F70D5D681BAD}">
      <dsp:nvSpPr>
        <dsp:cNvPr id="0" name=""/>
        <dsp:cNvSpPr/>
      </dsp:nvSpPr>
      <dsp:spPr>
        <a:xfrm>
          <a:off x="4035002" y="3173998"/>
          <a:ext cx="1833041" cy="1099824"/>
        </a:xfrm>
        <a:prstGeom prst="rect">
          <a:avLst/>
        </a:prstGeom>
        <a:solidFill>
          <a:schemeClr val="accent6"/>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ysClr val="window" lastClr="FFFFFF"/>
              </a:solidFill>
              <a:latin typeface="Calibri"/>
              <a:ea typeface="+mn-ea"/>
              <a:cs typeface="+mn-cs"/>
            </a:rPr>
            <a:t>Ensuring safe and quality care in Ohio’s behavioral health system</a:t>
          </a:r>
        </a:p>
      </dsp:txBody>
      <dsp:txXfrm>
        <a:off x="4035002" y="3173998"/>
        <a:ext cx="1833041" cy="1099824"/>
      </dsp:txXfrm>
    </dsp:sp>
    <dsp:sp modelId="{C67361D2-0A60-43BE-9284-B7092102145C}">
      <dsp:nvSpPr>
        <dsp:cNvPr id="0" name=""/>
        <dsp:cNvSpPr/>
      </dsp:nvSpPr>
      <dsp:spPr>
        <a:xfrm>
          <a:off x="6051347" y="3173998"/>
          <a:ext cx="1833041" cy="1099824"/>
        </a:xfrm>
        <a:prstGeom prst="rect">
          <a:avLst/>
        </a:prstGeom>
        <a:solidFill>
          <a:schemeClr val="accent1"/>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ysClr val="window" lastClr="FFFFFF"/>
              </a:solidFill>
              <a:latin typeface="Calibri"/>
              <a:ea typeface="+mn-ea"/>
              <a:cs typeface="+mn-cs"/>
            </a:rPr>
            <a:t>Better meeting the needs of Multisystem Youth</a:t>
          </a:r>
        </a:p>
      </dsp:txBody>
      <dsp:txXfrm>
        <a:off x="6051347" y="3173998"/>
        <a:ext cx="1833041" cy="1099824"/>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5283200" cy="3444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6905625" y="0"/>
            <a:ext cx="5283200" cy="344488"/>
          </a:xfrm>
          <a:prstGeom prst="rect">
            <a:avLst/>
          </a:prstGeom>
        </p:spPr>
        <p:txBody>
          <a:bodyPr vert="horz" lIns="91440" tIns="45720" rIns="91440" bIns="45720" rtlCol="0"/>
          <a:lstStyle>
            <a:lvl1pPr algn="r">
              <a:defRPr sz="1200"/>
            </a:lvl1pPr>
          </a:lstStyle>
          <a:p>
            <a:fld id="{D9AC9831-3BEA-49E7-80E4-FD9DED692815}" type="datetimeFigureOut">
              <a:rPr lang="en-US" smtClean="0"/>
              <a:t>2/8/2021</a:t>
            </a:fld>
            <a:endParaRPr lang="en-US"/>
          </a:p>
        </p:txBody>
      </p:sp>
      <p:sp>
        <p:nvSpPr>
          <p:cNvPr id="4" name="Slide Image Placeholder 3"/>
          <p:cNvSpPr>
            <a:spLocks noGrp="1" noRot="1" noChangeAspect="1"/>
          </p:cNvSpPr>
          <p:nvPr>
            <p:ph type="sldImg" idx="2"/>
          </p:nvPr>
        </p:nvSpPr>
        <p:spPr>
          <a:xfrm>
            <a:off x="4038600" y="857250"/>
            <a:ext cx="4114800" cy="23145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219200" y="3300413"/>
            <a:ext cx="9753600" cy="27003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513513"/>
            <a:ext cx="5283200" cy="3444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6905625" y="6513513"/>
            <a:ext cx="5283200" cy="344487"/>
          </a:xfrm>
          <a:prstGeom prst="rect">
            <a:avLst/>
          </a:prstGeom>
        </p:spPr>
        <p:txBody>
          <a:bodyPr vert="horz" lIns="91440" tIns="45720" rIns="91440" bIns="45720" rtlCol="0" anchor="b"/>
          <a:lstStyle>
            <a:lvl1pPr algn="r">
              <a:defRPr sz="1200"/>
            </a:lvl1pPr>
          </a:lstStyle>
          <a:p>
            <a:fld id="{BC019CB0-F6A0-434E-BE3D-E5A26BABFF3A}" type="slidenum">
              <a:rPr lang="en-US" smtClean="0"/>
              <a:t>‹#›</a:t>
            </a:fld>
            <a:endParaRPr lang="en-US"/>
          </a:p>
        </p:txBody>
      </p:sp>
    </p:spTree>
    <p:extLst>
      <p:ext uri="{BB962C8B-B14F-4D97-AF65-F5344CB8AC3E}">
        <p14:creationId xmlns:p14="http://schemas.microsoft.com/office/powerpoint/2010/main" val="9428302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4118267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5.png"/><Relationship Id="rId1" Type="http://schemas.openxmlformats.org/officeDocument/2006/relationships/slideMaster" Target="../slideMasters/slideMaster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hyperlink" Target="http://mha.ohio.gov/" TargetMode="External"/><Relationship Id="rId2" Type="http://schemas.openxmlformats.org/officeDocument/2006/relationships/image" Target="../media/image16.jpeg"/><Relationship Id="rId1" Type="http://schemas.openxmlformats.org/officeDocument/2006/relationships/slideMaster" Target="../slideMasters/slideMaster2.xml"/><Relationship Id="rId4" Type="http://schemas.openxmlformats.org/officeDocument/2006/relationships/image" Target="../media/image17.jpe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6.jpeg"/></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6.jpeg"/><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2/8/2021</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048C1B52-2174-4559-960C-17C635104853}"/>
              </a:ext>
            </a:extLst>
          </p:cNvPr>
          <p:cNvSpPr>
            <a:spLocks noGrp="1"/>
          </p:cNvSpPr>
          <p:nvPr>
            <p:ph type="dt" sz="half" idx="10"/>
          </p:nvPr>
        </p:nvSpPr>
        <p:spPr>
          <a:xfrm>
            <a:off x="1528768" y="6356350"/>
            <a:ext cx="1009650" cy="365125"/>
          </a:xfrm>
        </p:spPr>
        <p:txBody>
          <a:bodyPr/>
          <a:lstStyle/>
          <a:p>
            <a:fld id="{2BB80FF9-11CD-43BD-8FBA-1F5D20F3BC4F}" type="datetimeFigureOut">
              <a:rPr lang="en-US" smtClean="0"/>
              <a:t>2/8/2021</a:t>
            </a:fld>
            <a:endParaRPr lang="en-US" dirty="0"/>
          </a:p>
        </p:txBody>
      </p:sp>
      <p:sp>
        <p:nvSpPr>
          <p:cNvPr id="7" name="Title 1">
            <a:extLst>
              <a:ext uri="{FF2B5EF4-FFF2-40B4-BE49-F238E27FC236}">
                <a16:creationId xmlns:a16="http://schemas.microsoft.com/office/drawing/2014/main" id="{4FAE127E-E4F7-4449-8872-268E54DBCCFA}"/>
              </a:ext>
            </a:extLst>
          </p:cNvPr>
          <p:cNvSpPr txBox="1">
            <a:spLocks/>
          </p:cNvSpPr>
          <p:nvPr userDrawn="1"/>
        </p:nvSpPr>
        <p:spPr>
          <a:xfrm>
            <a:off x="491492" y="365125"/>
            <a:ext cx="3840085" cy="169279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90000"/>
              </a:lnSpc>
              <a:spcAft>
                <a:spcPts val="600"/>
              </a:spcAft>
            </a:pPr>
            <a:endParaRPr lang="en-US" sz="3700" b="1" dirty="0">
              <a:ln>
                <a:solidFill>
                  <a:prstClr val="black"/>
                </a:solidFill>
              </a:ln>
              <a:latin typeface="Calibri Light" panose="020F0302020204030204" pitchFamily="34" charset="0"/>
              <a:cs typeface="Calibri Light" panose="020F0302020204030204" pitchFamily="34" charset="0"/>
            </a:endParaRPr>
          </a:p>
        </p:txBody>
      </p:sp>
      <p:pic>
        <p:nvPicPr>
          <p:cNvPr id="8" name="Picture 7">
            <a:extLst>
              <a:ext uri="{FF2B5EF4-FFF2-40B4-BE49-F238E27FC236}">
                <a16:creationId xmlns:a16="http://schemas.microsoft.com/office/drawing/2014/main" id="{A7D6287B-8941-4590-BC03-E4B3EF61EA80}"/>
              </a:ext>
            </a:extLst>
          </p:cNvPr>
          <p:cNvPicPr>
            <a:picLocks noChangeAspect="1"/>
          </p:cNvPicPr>
          <p:nvPr userDrawn="1"/>
        </p:nvPicPr>
        <p:blipFill>
          <a:blip r:embed="rId2"/>
          <a:stretch>
            <a:fillRect/>
          </a:stretch>
        </p:blipFill>
        <p:spPr>
          <a:xfrm>
            <a:off x="116877" y="5666776"/>
            <a:ext cx="1268078" cy="1054699"/>
          </a:xfrm>
          <a:prstGeom prst="rect">
            <a:avLst/>
          </a:prstGeom>
        </p:spPr>
      </p:pic>
      <p:sp>
        <p:nvSpPr>
          <p:cNvPr id="5" name="Slide Number Placeholder 4">
            <a:extLst>
              <a:ext uri="{FF2B5EF4-FFF2-40B4-BE49-F238E27FC236}">
                <a16:creationId xmlns:a16="http://schemas.microsoft.com/office/drawing/2014/main" id="{14E482E5-1DE9-43CC-8B8B-DBA6ABA5F872}"/>
              </a:ext>
            </a:extLst>
          </p:cNvPr>
          <p:cNvSpPr>
            <a:spLocks noGrp="1"/>
          </p:cNvSpPr>
          <p:nvPr>
            <p:ph type="sldNum" sz="quarter" idx="12"/>
          </p:nvPr>
        </p:nvSpPr>
        <p:spPr>
          <a:xfrm>
            <a:off x="8715374" y="6356350"/>
            <a:ext cx="614357" cy="365125"/>
          </a:xfrm>
        </p:spPr>
        <p:txBody>
          <a:bodyPr/>
          <a:lstStyle/>
          <a:p>
            <a:fld id="{BF197CAE-993D-4A67-A315-CA4011EEB43E}" type="slidenum">
              <a:rPr lang="en-US" smtClean="0"/>
              <a:t>‹#›</a:t>
            </a:fld>
            <a:endParaRPr lang="en-US" dirty="0"/>
          </a:p>
        </p:txBody>
      </p:sp>
      <p:pic>
        <p:nvPicPr>
          <p:cNvPr id="9" name="Picture 8">
            <a:extLst>
              <a:ext uri="{FF2B5EF4-FFF2-40B4-BE49-F238E27FC236}">
                <a16:creationId xmlns:a16="http://schemas.microsoft.com/office/drawing/2014/main" id="{193F914A-54AA-4415-BE6A-B6ED6DBF0A7D}"/>
              </a:ext>
            </a:extLst>
          </p:cNvPr>
          <p:cNvPicPr>
            <a:picLocks noChangeAspect="1"/>
          </p:cNvPicPr>
          <p:nvPr userDrawn="1"/>
        </p:nvPicPr>
        <p:blipFill rotWithShape="1">
          <a:blip r:embed="rId3"/>
          <a:srcRect l="213" r="2360" b="-1"/>
          <a:stretch/>
        </p:blipFill>
        <p:spPr>
          <a:xfrm>
            <a:off x="1610543" y="365125"/>
            <a:ext cx="8831757" cy="2687902"/>
          </a:xfrm>
          <a:prstGeom prst="rect">
            <a:avLst/>
          </a:prstGeom>
        </p:spPr>
      </p:pic>
      <p:sp>
        <p:nvSpPr>
          <p:cNvPr id="10" name="Content Placeholder 2">
            <a:extLst>
              <a:ext uri="{FF2B5EF4-FFF2-40B4-BE49-F238E27FC236}">
                <a16:creationId xmlns:a16="http://schemas.microsoft.com/office/drawing/2014/main" id="{7E456929-6AA0-4F23-A13C-2404146F5CAA}"/>
              </a:ext>
            </a:extLst>
          </p:cNvPr>
          <p:cNvSpPr>
            <a:spLocks noGrp="1"/>
          </p:cNvSpPr>
          <p:nvPr>
            <p:ph idx="1"/>
          </p:nvPr>
        </p:nvSpPr>
        <p:spPr>
          <a:xfrm>
            <a:off x="1528768" y="3053027"/>
            <a:ext cx="9129707" cy="3123936"/>
          </a:xfrm>
        </p:spPr>
        <p:txBody>
          <a:bodyPr/>
          <a:lstStyle>
            <a:lvl1pPr>
              <a:defRPr>
                <a:latin typeface="Myriad Pro Light" panose="020B0603030403020204" pitchFamily="34" charset="0"/>
              </a:defRPr>
            </a:lvl1pPr>
            <a:lvl2pPr>
              <a:defRPr>
                <a:latin typeface="Myriad Pro Light" panose="020B0603030403020204" pitchFamily="34" charset="0"/>
              </a:defRPr>
            </a:lvl2pPr>
            <a:lvl3pPr>
              <a:defRPr>
                <a:latin typeface="Myriad Pro Light" panose="020B0603030403020204" pitchFamily="34" charset="0"/>
              </a:defRPr>
            </a:lvl3pPr>
            <a:lvl4pPr>
              <a:defRPr>
                <a:latin typeface="Myriad Pro Light" panose="020B0603030403020204" pitchFamily="34" charset="0"/>
              </a:defRPr>
            </a:lvl4pPr>
            <a:lvl5pPr>
              <a:defRPr>
                <a:latin typeface="Myriad Pro Light" panose="020B0603030403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301564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048C1B52-2174-4559-960C-17C635104853}"/>
              </a:ext>
            </a:extLst>
          </p:cNvPr>
          <p:cNvSpPr>
            <a:spLocks noGrp="1"/>
          </p:cNvSpPr>
          <p:nvPr>
            <p:ph type="dt" sz="half" idx="10"/>
          </p:nvPr>
        </p:nvSpPr>
        <p:spPr>
          <a:xfrm>
            <a:off x="1528768" y="6356350"/>
            <a:ext cx="1009650" cy="365125"/>
          </a:xfrm>
        </p:spPr>
        <p:txBody>
          <a:bodyPr/>
          <a:lstStyle/>
          <a:p>
            <a:fld id="{2BB80FF9-11CD-43BD-8FBA-1F5D20F3BC4F}" type="datetimeFigureOut">
              <a:rPr lang="en-US" smtClean="0"/>
              <a:t>2/8/2021</a:t>
            </a:fld>
            <a:endParaRPr lang="en-US" dirty="0"/>
          </a:p>
        </p:txBody>
      </p:sp>
      <p:sp>
        <p:nvSpPr>
          <p:cNvPr id="7" name="Title 1">
            <a:extLst>
              <a:ext uri="{FF2B5EF4-FFF2-40B4-BE49-F238E27FC236}">
                <a16:creationId xmlns:a16="http://schemas.microsoft.com/office/drawing/2014/main" id="{4FAE127E-E4F7-4449-8872-268E54DBCCFA}"/>
              </a:ext>
            </a:extLst>
          </p:cNvPr>
          <p:cNvSpPr txBox="1">
            <a:spLocks/>
          </p:cNvSpPr>
          <p:nvPr userDrawn="1"/>
        </p:nvSpPr>
        <p:spPr>
          <a:xfrm>
            <a:off x="491492" y="365125"/>
            <a:ext cx="3840085" cy="169279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90000"/>
              </a:lnSpc>
              <a:spcAft>
                <a:spcPts val="600"/>
              </a:spcAft>
            </a:pPr>
            <a:endParaRPr lang="en-US" sz="3700" b="1" dirty="0">
              <a:ln>
                <a:solidFill>
                  <a:prstClr val="black"/>
                </a:solidFill>
              </a:ln>
              <a:latin typeface="Calibri Light" panose="020F0302020204030204" pitchFamily="34" charset="0"/>
              <a:cs typeface="Calibri Light" panose="020F0302020204030204" pitchFamily="34" charset="0"/>
            </a:endParaRPr>
          </a:p>
        </p:txBody>
      </p:sp>
      <p:pic>
        <p:nvPicPr>
          <p:cNvPr id="8" name="Picture 7">
            <a:extLst>
              <a:ext uri="{FF2B5EF4-FFF2-40B4-BE49-F238E27FC236}">
                <a16:creationId xmlns:a16="http://schemas.microsoft.com/office/drawing/2014/main" id="{A7D6287B-8941-4590-BC03-E4B3EF61EA80}"/>
              </a:ext>
            </a:extLst>
          </p:cNvPr>
          <p:cNvPicPr>
            <a:picLocks noChangeAspect="1"/>
          </p:cNvPicPr>
          <p:nvPr userDrawn="1"/>
        </p:nvPicPr>
        <p:blipFill>
          <a:blip r:embed="rId2"/>
          <a:stretch>
            <a:fillRect/>
          </a:stretch>
        </p:blipFill>
        <p:spPr>
          <a:xfrm>
            <a:off x="116877" y="5666776"/>
            <a:ext cx="1268078" cy="1054699"/>
          </a:xfrm>
          <a:prstGeom prst="rect">
            <a:avLst/>
          </a:prstGeom>
        </p:spPr>
      </p:pic>
      <p:sp>
        <p:nvSpPr>
          <p:cNvPr id="5" name="Slide Number Placeholder 4">
            <a:extLst>
              <a:ext uri="{FF2B5EF4-FFF2-40B4-BE49-F238E27FC236}">
                <a16:creationId xmlns:a16="http://schemas.microsoft.com/office/drawing/2014/main" id="{14E482E5-1DE9-43CC-8B8B-DBA6ABA5F872}"/>
              </a:ext>
            </a:extLst>
          </p:cNvPr>
          <p:cNvSpPr>
            <a:spLocks noGrp="1"/>
          </p:cNvSpPr>
          <p:nvPr>
            <p:ph type="sldNum" sz="quarter" idx="12"/>
          </p:nvPr>
        </p:nvSpPr>
        <p:spPr>
          <a:xfrm>
            <a:off x="10663232" y="6356349"/>
            <a:ext cx="614357" cy="365125"/>
          </a:xfrm>
        </p:spPr>
        <p:txBody>
          <a:bodyPr/>
          <a:lstStyle/>
          <a:p>
            <a:fld id="{BF197CAE-993D-4A67-A315-CA4011EEB43E}" type="slidenum">
              <a:rPr lang="en-US" smtClean="0"/>
              <a:t>‹#›</a:t>
            </a:fld>
            <a:endParaRPr lang="en-US" dirty="0"/>
          </a:p>
        </p:txBody>
      </p:sp>
      <p:graphicFrame>
        <p:nvGraphicFramePr>
          <p:cNvPr id="10" name="Content Placeholder 2">
            <a:extLst>
              <a:ext uri="{FF2B5EF4-FFF2-40B4-BE49-F238E27FC236}">
                <a16:creationId xmlns:a16="http://schemas.microsoft.com/office/drawing/2014/main" id="{255A8D3F-2D27-4922-86FE-125DFD928BAA}"/>
              </a:ext>
            </a:extLst>
          </p:cNvPr>
          <p:cNvGraphicFramePr>
            <a:graphicFrameLocks/>
          </p:cNvGraphicFramePr>
          <p:nvPr userDrawn="1">
            <p:extLst>
              <p:ext uri="{D42A27DB-BD31-4B8C-83A1-F6EECF244321}">
                <p14:modId xmlns:p14="http://schemas.microsoft.com/office/powerpoint/2010/main" val="2359857338"/>
              </p:ext>
            </p:extLst>
          </p:nvPr>
        </p:nvGraphicFramePr>
        <p:xfrm>
          <a:off x="2152650" y="1312562"/>
          <a:ext cx="7886700" cy="48815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Title 1">
            <a:extLst>
              <a:ext uri="{FF2B5EF4-FFF2-40B4-BE49-F238E27FC236}">
                <a16:creationId xmlns:a16="http://schemas.microsoft.com/office/drawing/2014/main" id="{D404707B-DF20-4DB2-8863-D315626E801F}"/>
              </a:ext>
            </a:extLst>
          </p:cNvPr>
          <p:cNvSpPr>
            <a:spLocks noGrp="1"/>
          </p:cNvSpPr>
          <p:nvPr>
            <p:ph type="title" hasCustomPrompt="1"/>
          </p:nvPr>
        </p:nvSpPr>
        <p:spPr>
          <a:xfrm>
            <a:off x="922366" y="365125"/>
            <a:ext cx="7886700" cy="1325563"/>
          </a:xfrm>
        </p:spPr>
        <p:txBody>
          <a:bodyPr/>
          <a:lstStyle>
            <a:lvl1pPr>
              <a:defRPr>
                <a:latin typeface="Myriad Pro Light" panose="020B0603030403020204" pitchFamily="34" charset="0"/>
              </a:defRPr>
            </a:lvl1pPr>
          </a:lstStyle>
          <a:p>
            <a:r>
              <a:rPr lang="en-US" dirty="0"/>
              <a:t>OhioMHAS Priorities</a:t>
            </a:r>
          </a:p>
        </p:txBody>
      </p:sp>
    </p:spTree>
    <p:extLst>
      <p:ext uri="{BB962C8B-B14F-4D97-AF65-F5344CB8AC3E}">
        <p14:creationId xmlns:p14="http://schemas.microsoft.com/office/powerpoint/2010/main" val="37862218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37C602-44D3-4189-BE68-A67CB53C21A9}"/>
              </a:ext>
            </a:extLst>
          </p:cNvPr>
          <p:cNvSpPr>
            <a:spLocks noGrp="1"/>
          </p:cNvSpPr>
          <p:nvPr>
            <p:ph type="title"/>
          </p:nvPr>
        </p:nvSpPr>
        <p:spPr/>
        <p:txBody>
          <a:bodyPr/>
          <a:lstStyle>
            <a:lvl1pPr>
              <a:defRPr>
                <a:latin typeface="Myriad Pro Light" panose="020B0603030403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669F9F8-47E5-44CE-B643-C13FFB9887E0}"/>
              </a:ext>
            </a:extLst>
          </p:cNvPr>
          <p:cNvSpPr>
            <a:spLocks noGrp="1"/>
          </p:cNvSpPr>
          <p:nvPr>
            <p:ph idx="1"/>
          </p:nvPr>
        </p:nvSpPr>
        <p:spPr/>
        <p:txBody>
          <a:bodyPr/>
          <a:lstStyle>
            <a:lvl1pPr>
              <a:defRPr>
                <a:latin typeface="Myriad Pro Light" panose="020B0603030403020204" pitchFamily="34" charset="0"/>
              </a:defRPr>
            </a:lvl1pPr>
            <a:lvl2pPr>
              <a:defRPr>
                <a:latin typeface="Myriad Pro Light" panose="020B0603030403020204" pitchFamily="34" charset="0"/>
              </a:defRPr>
            </a:lvl2pPr>
            <a:lvl3pPr>
              <a:defRPr>
                <a:latin typeface="Myriad Pro Light" panose="020B0603030403020204" pitchFamily="34" charset="0"/>
              </a:defRPr>
            </a:lvl3pPr>
            <a:lvl4pPr>
              <a:defRPr>
                <a:latin typeface="Myriad Pro Light" panose="020B0603030403020204" pitchFamily="34" charset="0"/>
              </a:defRPr>
            </a:lvl4pPr>
            <a:lvl5pPr>
              <a:defRPr>
                <a:latin typeface="Myriad Pro Light" panose="020B0603030403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B151F5B4-64C6-44F2-B5E4-2E1FB8139110}"/>
              </a:ext>
            </a:extLst>
          </p:cNvPr>
          <p:cNvSpPr>
            <a:spLocks noGrp="1"/>
          </p:cNvSpPr>
          <p:nvPr>
            <p:ph type="sldNum" sz="quarter" idx="12"/>
          </p:nvPr>
        </p:nvSpPr>
        <p:spPr/>
        <p:txBody>
          <a:bodyPr/>
          <a:lstStyle>
            <a:lvl1pPr>
              <a:defRPr>
                <a:latin typeface="Myriad Pro Light" panose="020B0603030403020204" pitchFamily="34" charset="0"/>
              </a:defRPr>
            </a:lvl1pPr>
          </a:lstStyle>
          <a:p>
            <a:fld id="{BF197CAE-993D-4A67-A315-CA4011EEB43E}" type="slidenum">
              <a:rPr lang="en-US" smtClean="0"/>
              <a:pPr/>
              <a:t>‹#›</a:t>
            </a:fld>
            <a:endParaRPr lang="en-US" dirty="0"/>
          </a:p>
        </p:txBody>
      </p:sp>
      <p:pic>
        <p:nvPicPr>
          <p:cNvPr id="7" name="Picture 6">
            <a:extLst>
              <a:ext uri="{FF2B5EF4-FFF2-40B4-BE49-F238E27FC236}">
                <a16:creationId xmlns:a16="http://schemas.microsoft.com/office/drawing/2014/main" id="{A725F4CC-54FE-4269-AF79-3FB91557C6D3}"/>
              </a:ext>
            </a:extLst>
          </p:cNvPr>
          <p:cNvPicPr>
            <a:picLocks noChangeAspect="1"/>
          </p:cNvPicPr>
          <p:nvPr userDrawn="1"/>
        </p:nvPicPr>
        <p:blipFill>
          <a:blip r:embed="rId2"/>
          <a:stretch>
            <a:fillRect/>
          </a:stretch>
        </p:blipFill>
        <p:spPr>
          <a:xfrm>
            <a:off x="116877" y="5666776"/>
            <a:ext cx="1268078" cy="1054699"/>
          </a:xfrm>
          <a:prstGeom prst="rect">
            <a:avLst/>
          </a:prstGeom>
        </p:spPr>
      </p:pic>
      <p:pic>
        <p:nvPicPr>
          <p:cNvPr id="5" name="Picture 4">
            <a:extLst>
              <a:ext uri="{FF2B5EF4-FFF2-40B4-BE49-F238E27FC236}">
                <a16:creationId xmlns:a16="http://schemas.microsoft.com/office/drawing/2014/main" id="{4E347BF8-FB70-45D1-9D16-C0FCB9F9C9A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048000" y="5992368"/>
            <a:ext cx="9144000" cy="865632"/>
          </a:xfrm>
          <a:prstGeom prst="rect">
            <a:avLst/>
          </a:prstGeom>
        </p:spPr>
      </p:pic>
    </p:spTree>
    <p:extLst>
      <p:ext uri="{BB962C8B-B14F-4D97-AF65-F5344CB8AC3E}">
        <p14:creationId xmlns:p14="http://schemas.microsoft.com/office/powerpoint/2010/main" val="32227337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8A5AA87-421C-4A43-937B-D3C7C7F9943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48000" y="5992368"/>
            <a:ext cx="9144000" cy="865632"/>
          </a:xfrm>
          <a:prstGeom prst="rect">
            <a:avLst/>
          </a:prstGeom>
        </p:spPr>
      </p:pic>
      <p:sp>
        <p:nvSpPr>
          <p:cNvPr id="2" name="Title 1">
            <a:extLst>
              <a:ext uri="{FF2B5EF4-FFF2-40B4-BE49-F238E27FC236}">
                <a16:creationId xmlns:a16="http://schemas.microsoft.com/office/drawing/2014/main" id="{3A37C602-44D3-4189-BE68-A67CB53C21A9}"/>
              </a:ext>
            </a:extLst>
          </p:cNvPr>
          <p:cNvSpPr>
            <a:spLocks noGrp="1"/>
          </p:cNvSpPr>
          <p:nvPr>
            <p:ph type="title"/>
          </p:nvPr>
        </p:nvSpPr>
        <p:spPr/>
        <p:txBody>
          <a:bodyPr/>
          <a:lstStyle>
            <a:lvl1pPr>
              <a:defRPr>
                <a:latin typeface="Myriad Pro Light" panose="020B0603030403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669F9F8-47E5-44CE-B643-C13FFB9887E0}"/>
              </a:ext>
            </a:extLst>
          </p:cNvPr>
          <p:cNvSpPr>
            <a:spLocks noGrp="1"/>
          </p:cNvSpPr>
          <p:nvPr>
            <p:ph idx="1"/>
          </p:nvPr>
        </p:nvSpPr>
        <p:spPr/>
        <p:txBody>
          <a:bodyPr/>
          <a:lstStyle>
            <a:lvl1pPr>
              <a:defRPr>
                <a:latin typeface="Myriad Pro Light" panose="020B0603030403020204" pitchFamily="34" charset="0"/>
              </a:defRPr>
            </a:lvl1pPr>
            <a:lvl2pPr>
              <a:defRPr>
                <a:latin typeface="Myriad Pro Light" panose="020B0603030403020204" pitchFamily="34" charset="0"/>
              </a:defRPr>
            </a:lvl2pPr>
            <a:lvl3pPr>
              <a:defRPr>
                <a:latin typeface="Myriad Pro Light" panose="020B0603030403020204" pitchFamily="34" charset="0"/>
              </a:defRPr>
            </a:lvl3pPr>
            <a:lvl4pPr>
              <a:defRPr>
                <a:latin typeface="Myriad Pro Light" panose="020B0603030403020204" pitchFamily="34" charset="0"/>
              </a:defRPr>
            </a:lvl4pPr>
            <a:lvl5pPr>
              <a:defRPr>
                <a:latin typeface="Myriad Pro Light" panose="020B0603030403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B151F5B4-64C6-44F2-B5E4-2E1FB8139110}"/>
              </a:ext>
            </a:extLst>
          </p:cNvPr>
          <p:cNvSpPr>
            <a:spLocks noGrp="1"/>
          </p:cNvSpPr>
          <p:nvPr>
            <p:ph type="sldNum" sz="quarter" idx="12"/>
          </p:nvPr>
        </p:nvSpPr>
        <p:spPr/>
        <p:txBody>
          <a:bodyPr/>
          <a:lstStyle>
            <a:lvl1pPr>
              <a:defRPr>
                <a:latin typeface="Myriad Pro Light" panose="020B0603030403020204" pitchFamily="34" charset="0"/>
              </a:defRPr>
            </a:lvl1pPr>
          </a:lstStyle>
          <a:p>
            <a:fld id="{BF197CAE-993D-4A67-A315-CA4011EEB43E}" type="slidenum">
              <a:rPr lang="en-US" smtClean="0"/>
              <a:pPr/>
              <a:t>‹#›</a:t>
            </a:fld>
            <a:endParaRPr lang="en-US" dirty="0"/>
          </a:p>
        </p:txBody>
      </p:sp>
      <p:pic>
        <p:nvPicPr>
          <p:cNvPr id="7" name="Picture 6">
            <a:extLst>
              <a:ext uri="{FF2B5EF4-FFF2-40B4-BE49-F238E27FC236}">
                <a16:creationId xmlns:a16="http://schemas.microsoft.com/office/drawing/2014/main" id="{A725F4CC-54FE-4269-AF79-3FB91557C6D3}"/>
              </a:ext>
            </a:extLst>
          </p:cNvPr>
          <p:cNvPicPr>
            <a:picLocks noChangeAspect="1"/>
          </p:cNvPicPr>
          <p:nvPr userDrawn="1"/>
        </p:nvPicPr>
        <p:blipFill>
          <a:blip r:embed="rId3"/>
          <a:stretch>
            <a:fillRect/>
          </a:stretch>
        </p:blipFill>
        <p:spPr>
          <a:xfrm>
            <a:off x="116877" y="5666776"/>
            <a:ext cx="1268078" cy="1054699"/>
          </a:xfrm>
          <a:prstGeom prst="rect">
            <a:avLst/>
          </a:prstGeom>
        </p:spPr>
      </p:pic>
    </p:spTree>
    <p:extLst>
      <p:ext uri="{BB962C8B-B14F-4D97-AF65-F5344CB8AC3E}">
        <p14:creationId xmlns:p14="http://schemas.microsoft.com/office/powerpoint/2010/main" val="31568842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3DF1514-680C-4083-9FED-326BAF2FEFD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24856" y="6191253"/>
            <a:ext cx="6867144" cy="676656"/>
          </a:xfrm>
          <a:prstGeom prst="rect">
            <a:avLst/>
          </a:prstGeom>
        </p:spPr>
      </p:pic>
      <p:sp>
        <p:nvSpPr>
          <p:cNvPr id="2" name="Title 1">
            <a:extLst>
              <a:ext uri="{FF2B5EF4-FFF2-40B4-BE49-F238E27FC236}">
                <a16:creationId xmlns:a16="http://schemas.microsoft.com/office/drawing/2014/main" id="{3A37C602-44D3-4189-BE68-A67CB53C21A9}"/>
              </a:ext>
            </a:extLst>
          </p:cNvPr>
          <p:cNvSpPr>
            <a:spLocks noGrp="1"/>
          </p:cNvSpPr>
          <p:nvPr>
            <p:ph type="title"/>
          </p:nvPr>
        </p:nvSpPr>
        <p:spPr/>
        <p:txBody>
          <a:bodyPr/>
          <a:lstStyle>
            <a:lvl1pPr>
              <a:defRPr>
                <a:latin typeface="Myriad Pro Light" panose="020B0603030403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669F9F8-47E5-44CE-B643-C13FFB9887E0}"/>
              </a:ext>
            </a:extLst>
          </p:cNvPr>
          <p:cNvSpPr>
            <a:spLocks noGrp="1"/>
          </p:cNvSpPr>
          <p:nvPr>
            <p:ph idx="1"/>
          </p:nvPr>
        </p:nvSpPr>
        <p:spPr/>
        <p:txBody>
          <a:bodyPr/>
          <a:lstStyle>
            <a:lvl1pPr>
              <a:defRPr>
                <a:latin typeface="Myriad Pro Light" panose="020B0603030403020204" pitchFamily="34" charset="0"/>
              </a:defRPr>
            </a:lvl1pPr>
            <a:lvl2pPr>
              <a:defRPr>
                <a:latin typeface="Myriad Pro Light" panose="020B0603030403020204" pitchFamily="34" charset="0"/>
              </a:defRPr>
            </a:lvl2pPr>
            <a:lvl3pPr>
              <a:defRPr>
                <a:latin typeface="Myriad Pro Light" panose="020B0603030403020204" pitchFamily="34" charset="0"/>
              </a:defRPr>
            </a:lvl3pPr>
            <a:lvl4pPr>
              <a:defRPr>
                <a:latin typeface="Myriad Pro Light" panose="020B0603030403020204" pitchFamily="34" charset="0"/>
              </a:defRPr>
            </a:lvl4pPr>
            <a:lvl5pPr>
              <a:defRPr>
                <a:latin typeface="Myriad Pro Light" panose="020B0603030403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B151F5B4-64C6-44F2-B5E4-2E1FB8139110}"/>
              </a:ext>
            </a:extLst>
          </p:cNvPr>
          <p:cNvSpPr>
            <a:spLocks noGrp="1"/>
          </p:cNvSpPr>
          <p:nvPr>
            <p:ph type="sldNum" sz="quarter" idx="12"/>
          </p:nvPr>
        </p:nvSpPr>
        <p:spPr/>
        <p:txBody>
          <a:bodyPr/>
          <a:lstStyle/>
          <a:p>
            <a:fld id="{BF197CAE-993D-4A67-A315-CA4011EEB43E}" type="slidenum">
              <a:rPr lang="en-US" smtClean="0"/>
              <a:t>‹#›</a:t>
            </a:fld>
            <a:endParaRPr lang="en-US" dirty="0"/>
          </a:p>
        </p:txBody>
      </p:sp>
      <p:pic>
        <p:nvPicPr>
          <p:cNvPr id="7" name="Picture 6">
            <a:extLst>
              <a:ext uri="{FF2B5EF4-FFF2-40B4-BE49-F238E27FC236}">
                <a16:creationId xmlns:a16="http://schemas.microsoft.com/office/drawing/2014/main" id="{A725F4CC-54FE-4269-AF79-3FB91557C6D3}"/>
              </a:ext>
            </a:extLst>
          </p:cNvPr>
          <p:cNvPicPr>
            <a:picLocks noChangeAspect="1"/>
          </p:cNvPicPr>
          <p:nvPr userDrawn="1"/>
        </p:nvPicPr>
        <p:blipFill>
          <a:blip r:embed="rId3"/>
          <a:stretch>
            <a:fillRect/>
          </a:stretch>
        </p:blipFill>
        <p:spPr>
          <a:xfrm>
            <a:off x="116877" y="5666776"/>
            <a:ext cx="1268078" cy="1054699"/>
          </a:xfrm>
          <a:prstGeom prst="rect">
            <a:avLst/>
          </a:prstGeom>
        </p:spPr>
      </p:pic>
    </p:spTree>
    <p:extLst>
      <p:ext uri="{BB962C8B-B14F-4D97-AF65-F5344CB8AC3E}">
        <p14:creationId xmlns:p14="http://schemas.microsoft.com/office/powerpoint/2010/main" val="3011046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4_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1AA4E6D-32D3-46E8-9133-50704DFA0CC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24856" y="6181922"/>
            <a:ext cx="6867144" cy="676656"/>
          </a:xfrm>
          <a:prstGeom prst="rect">
            <a:avLst/>
          </a:prstGeom>
        </p:spPr>
      </p:pic>
      <p:sp>
        <p:nvSpPr>
          <p:cNvPr id="2" name="Title 1">
            <a:extLst>
              <a:ext uri="{FF2B5EF4-FFF2-40B4-BE49-F238E27FC236}">
                <a16:creationId xmlns:a16="http://schemas.microsoft.com/office/drawing/2014/main" id="{3A37C602-44D3-4189-BE68-A67CB53C21A9}"/>
              </a:ext>
            </a:extLst>
          </p:cNvPr>
          <p:cNvSpPr>
            <a:spLocks noGrp="1"/>
          </p:cNvSpPr>
          <p:nvPr>
            <p:ph type="title"/>
          </p:nvPr>
        </p:nvSpPr>
        <p:spPr/>
        <p:txBody>
          <a:bodyPr/>
          <a:lstStyle>
            <a:lvl1pPr>
              <a:defRPr>
                <a:latin typeface="Myriad Pro Light" panose="020B0603030403020204" pitchFamily="34" charset="0"/>
              </a:defRPr>
            </a:lvl1pPr>
          </a:lstStyle>
          <a:p>
            <a:r>
              <a:rPr lang="en-US"/>
              <a:t>Click to edit Master title style</a:t>
            </a:r>
          </a:p>
        </p:txBody>
      </p:sp>
      <p:sp>
        <p:nvSpPr>
          <p:cNvPr id="3" name="Content Placeholder 2">
            <a:extLst>
              <a:ext uri="{FF2B5EF4-FFF2-40B4-BE49-F238E27FC236}">
                <a16:creationId xmlns:a16="http://schemas.microsoft.com/office/drawing/2014/main" id="{C669F9F8-47E5-44CE-B643-C13FFB9887E0}"/>
              </a:ext>
            </a:extLst>
          </p:cNvPr>
          <p:cNvSpPr>
            <a:spLocks noGrp="1"/>
          </p:cNvSpPr>
          <p:nvPr>
            <p:ph idx="1"/>
          </p:nvPr>
        </p:nvSpPr>
        <p:spPr/>
        <p:txBody>
          <a:bodyPr/>
          <a:lstStyle>
            <a:lvl1pPr>
              <a:defRPr>
                <a:latin typeface="Myriad Pro Light" panose="020B0603030403020204" pitchFamily="34" charset="0"/>
              </a:defRPr>
            </a:lvl1pPr>
            <a:lvl2pPr>
              <a:defRPr>
                <a:latin typeface="Myriad Pro Light" panose="020B0603030403020204" pitchFamily="34" charset="0"/>
              </a:defRPr>
            </a:lvl2pPr>
            <a:lvl3pPr>
              <a:defRPr>
                <a:latin typeface="Myriad Pro Light" panose="020B0603030403020204" pitchFamily="34" charset="0"/>
              </a:defRPr>
            </a:lvl3pPr>
            <a:lvl4pPr>
              <a:defRPr>
                <a:latin typeface="Myriad Pro Light" panose="020B0603030403020204" pitchFamily="34" charset="0"/>
              </a:defRPr>
            </a:lvl4pPr>
            <a:lvl5pPr>
              <a:defRPr>
                <a:latin typeface="Myriad Pro Light" panose="020B0603030403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B151F5B4-64C6-44F2-B5E4-2E1FB8139110}"/>
              </a:ext>
            </a:extLst>
          </p:cNvPr>
          <p:cNvSpPr>
            <a:spLocks noGrp="1"/>
          </p:cNvSpPr>
          <p:nvPr>
            <p:ph type="sldNum" sz="quarter" idx="12"/>
          </p:nvPr>
        </p:nvSpPr>
        <p:spPr/>
        <p:txBody>
          <a:bodyPr/>
          <a:lstStyle>
            <a:lvl1pPr>
              <a:defRPr>
                <a:latin typeface="Myriad Pro Light" panose="020B0603030403020204" pitchFamily="34" charset="0"/>
              </a:defRPr>
            </a:lvl1pPr>
          </a:lstStyle>
          <a:p>
            <a:fld id="{BF197CAE-993D-4A67-A315-CA4011EEB43E}" type="slidenum">
              <a:rPr lang="en-US" smtClean="0"/>
              <a:pPr/>
              <a:t>‹#›</a:t>
            </a:fld>
            <a:endParaRPr lang="en-US" dirty="0"/>
          </a:p>
        </p:txBody>
      </p:sp>
      <p:pic>
        <p:nvPicPr>
          <p:cNvPr id="7" name="Picture 6">
            <a:extLst>
              <a:ext uri="{FF2B5EF4-FFF2-40B4-BE49-F238E27FC236}">
                <a16:creationId xmlns:a16="http://schemas.microsoft.com/office/drawing/2014/main" id="{A725F4CC-54FE-4269-AF79-3FB91557C6D3}"/>
              </a:ext>
            </a:extLst>
          </p:cNvPr>
          <p:cNvPicPr>
            <a:picLocks noChangeAspect="1"/>
          </p:cNvPicPr>
          <p:nvPr userDrawn="1"/>
        </p:nvPicPr>
        <p:blipFill>
          <a:blip r:embed="rId3"/>
          <a:stretch>
            <a:fillRect/>
          </a:stretch>
        </p:blipFill>
        <p:spPr>
          <a:xfrm>
            <a:off x="116877" y="5666776"/>
            <a:ext cx="1268078" cy="1054699"/>
          </a:xfrm>
          <a:prstGeom prst="rect">
            <a:avLst/>
          </a:prstGeom>
        </p:spPr>
      </p:pic>
    </p:spTree>
    <p:extLst>
      <p:ext uri="{BB962C8B-B14F-4D97-AF65-F5344CB8AC3E}">
        <p14:creationId xmlns:p14="http://schemas.microsoft.com/office/powerpoint/2010/main" val="29505818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5_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093DEEA-439F-44D3-9FC9-F18D3BB0FF1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24856" y="6181344"/>
            <a:ext cx="6867144" cy="676656"/>
          </a:xfrm>
          <a:prstGeom prst="rect">
            <a:avLst/>
          </a:prstGeom>
        </p:spPr>
      </p:pic>
      <p:sp>
        <p:nvSpPr>
          <p:cNvPr id="2" name="Title 1">
            <a:extLst>
              <a:ext uri="{FF2B5EF4-FFF2-40B4-BE49-F238E27FC236}">
                <a16:creationId xmlns:a16="http://schemas.microsoft.com/office/drawing/2014/main" id="{3A37C602-44D3-4189-BE68-A67CB53C21A9}"/>
              </a:ext>
            </a:extLst>
          </p:cNvPr>
          <p:cNvSpPr>
            <a:spLocks noGrp="1"/>
          </p:cNvSpPr>
          <p:nvPr>
            <p:ph type="title"/>
          </p:nvPr>
        </p:nvSpPr>
        <p:spPr/>
        <p:txBody>
          <a:bodyPr/>
          <a:lstStyle>
            <a:lvl1pPr>
              <a:defRPr>
                <a:latin typeface="Myriad Pro Light" panose="020B0603030403020204" pitchFamily="34" charset="0"/>
              </a:defRPr>
            </a:lvl1pPr>
          </a:lstStyle>
          <a:p>
            <a:r>
              <a:rPr lang="en-US"/>
              <a:t>Click to edit Master title style</a:t>
            </a:r>
          </a:p>
        </p:txBody>
      </p:sp>
      <p:sp>
        <p:nvSpPr>
          <p:cNvPr id="3" name="Content Placeholder 2">
            <a:extLst>
              <a:ext uri="{FF2B5EF4-FFF2-40B4-BE49-F238E27FC236}">
                <a16:creationId xmlns:a16="http://schemas.microsoft.com/office/drawing/2014/main" id="{C669F9F8-47E5-44CE-B643-C13FFB9887E0}"/>
              </a:ext>
            </a:extLst>
          </p:cNvPr>
          <p:cNvSpPr>
            <a:spLocks noGrp="1"/>
          </p:cNvSpPr>
          <p:nvPr>
            <p:ph idx="1"/>
          </p:nvPr>
        </p:nvSpPr>
        <p:spPr/>
        <p:txBody>
          <a:bodyPr/>
          <a:lstStyle>
            <a:lvl1pPr>
              <a:defRPr>
                <a:latin typeface="Myriad Pro Light" panose="020B0603030403020204" pitchFamily="34" charset="0"/>
              </a:defRPr>
            </a:lvl1pPr>
            <a:lvl2pPr>
              <a:defRPr>
                <a:latin typeface="Myriad Pro Light" panose="020B0603030403020204" pitchFamily="34" charset="0"/>
              </a:defRPr>
            </a:lvl2pPr>
            <a:lvl3pPr>
              <a:defRPr>
                <a:latin typeface="Myriad Pro Light" panose="020B0603030403020204" pitchFamily="34" charset="0"/>
              </a:defRPr>
            </a:lvl3pPr>
            <a:lvl4pPr>
              <a:defRPr>
                <a:latin typeface="Myriad Pro Light" panose="020B0603030403020204" pitchFamily="34" charset="0"/>
              </a:defRPr>
            </a:lvl4pPr>
            <a:lvl5pPr>
              <a:defRPr>
                <a:latin typeface="Myriad Pro Light" panose="020B0603030403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B151F5B4-64C6-44F2-B5E4-2E1FB8139110}"/>
              </a:ext>
            </a:extLst>
          </p:cNvPr>
          <p:cNvSpPr>
            <a:spLocks noGrp="1"/>
          </p:cNvSpPr>
          <p:nvPr>
            <p:ph type="sldNum" sz="quarter" idx="12"/>
          </p:nvPr>
        </p:nvSpPr>
        <p:spPr/>
        <p:txBody>
          <a:bodyPr/>
          <a:lstStyle>
            <a:lvl1pPr>
              <a:defRPr>
                <a:latin typeface="Myriad Pro Light" panose="020B0603030403020204" pitchFamily="34" charset="0"/>
              </a:defRPr>
            </a:lvl1pPr>
          </a:lstStyle>
          <a:p>
            <a:fld id="{BF197CAE-993D-4A67-A315-CA4011EEB43E}" type="slidenum">
              <a:rPr lang="en-US" smtClean="0"/>
              <a:pPr/>
              <a:t>‹#›</a:t>
            </a:fld>
            <a:endParaRPr lang="en-US" dirty="0"/>
          </a:p>
        </p:txBody>
      </p:sp>
      <p:pic>
        <p:nvPicPr>
          <p:cNvPr id="7" name="Picture 6">
            <a:extLst>
              <a:ext uri="{FF2B5EF4-FFF2-40B4-BE49-F238E27FC236}">
                <a16:creationId xmlns:a16="http://schemas.microsoft.com/office/drawing/2014/main" id="{A725F4CC-54FE-4269-AF79-3FB91557C6D3}"/>
              </a:ext>
            </a:extLst>
          </p:cNvPr>
          <p:cNvPicPr>
            <a:picLocks noChangeAspect="1"/>
          </p:cNvPicPr>
          <p:nvPr userDrawn="1"/>
        </p:nvPicPr>
        <p:blipFill>
          <a:blip r:embed="rId3"/>
          <a:stretch>
            <a:fillRect/>
          </a:stretch>
        </p:blipFill>
        <p:spPr>
          <a:xfrm>
            <a:off x="116877" y="5666776"/>
            <a:ext cx="1268078" cy="1054699"/>
          </a:xfrm>
          <a:prstGeom prst="rect">
            <a:avLst/>
          </a:prstGeom>
        </p:spPr>
      </p:pic>
    </p:spTree>
    <p:extLst>
      <p:ext uri="{BB962C8B-B14F-4D97-AF65-F5344CB8AC3E}">
        <p14:creationId xmlns:p14="http://schemas.microsoft.com/office/powerpoint/2010/main" val="9244403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C347B1D-B4F8-418D-A4AE-A5C541EA431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34299" b="9850"/>
          <a:stretch/>
        </p:blipFill>
        <p:spPr>
          <a:xfrm>
            <a:off x="-6350" y="1"/>
            <a:ext cx="12192000" cy="1986742"/>
          </a:xfrm>
          <a:prstGeom prst="rect">
            <a:avLst/>
          </a:prstGeom>
          <a:solidFill>
            <a:schemeClr val="accent1"/>
          </a:solidFill>
        </p:spPr>
      </p:pic>
      <p:sp>
        <p:nvSpPr>
          <p:cNvPr id="2" name="Title 1">
            <a:extLst>
              <a:ext uri="{FF2B5EF4-FFF2-40B4-BE49-F238E27FC236}">
                <a16:creationId xmlns:a16="http://schemas.microsoft.com/office/drawing/2014/main" id="{9067F893-04CB-47E1-B53F-59897DFF47B9}"/>
              </a:ext>
            </a:extLst>
          </p:cNvPr>
          <p:cNvSpPr>
            <a:spLocks noGrp="1"/>
          </p:cNvSpPr>
          <p:nvPr>
            <p:ph type="title"/>
          </p:nvPr>
        </p:nvSpPr>
        <p:spPr>
          <a:xfrm>
            <a:off x="831850" y="1709738"/>
            <a:ext cx="10515600" cy="2852737"/>
          </a:xfrm>
        </p:spPr>
        <p:txBody>
          <a:bodyPr anchor="b"/>
          <a:lstStyle>
            <a:lvl1pPr>
              <a:defRPr sz="6000">
                <a:latin typeface="Myriad Pro Light" panose="020B0603030403020204" pitchFamily="34" charset="0"/>
              </a:defRPr>
            </a:lvl1pPr>
          </a:lstStyle>
          <a:p>
            <a:r>
              <a:rPr lang="en-US" dirty="0"/>
              <a:t>Click to edit Master title style</a:t>
            </a:r>
          </a:p>
        </p:txBody>
      </p:sp>
      <p:sp>
        <p:nvSpPr>
          <p:cNvPr id="3" name="Text Placeholder 2">
            <a:extLst>
              <a:ext uri="{FF2B5EF4-FFF2-40B4-BE49-F238E27FC236}">
                <a16:creationId xmlns:a16="http://schemas.microsoft.com/office/drawing/2014/main" id="{045774B6-BCBE-460A-AB59-689DCB61E3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Myriad Pro Light" panose="020B0603030403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D3D7FC3E-C58E-49CA-B9BB-923E5C10170F}"/>
              </a:ext>
            </a:extLst>
          </p:cNvPr>
          <p:cNvSpPr>
            <a:spLocks noGrp="1"/>
          </p:cNvSpPr>
          <p:nvPr>
            <p:ph type="sldNum" sz="quarter" idx="12"/>
          </p:nvPr>
        </p:nvSpPr>
        <p:spPr/>
        <p:txBody>
          <a:bodyPr/>
          <a:lstStyle>
            <a:lvl1pPr>
              <a:defRPr>
                <a:latin typeface="Myriad Pro Light" panose="020B0603030403020204" pitchFamily="34" charset="0"/>
              </a:defRPr>
            </a:lvl1pPr>
          </a:lstStyle>
          <a:p>
            <a:fld id="{BF197CAE-993D-4A67-A315-CA4011EEB43E}" type="slidenum">
              <a:rPr lang="en-US" smtClean="0"/>
              <a:pPr/>
              <a:t>‹#›</a:t>
            </a:fld>
            <a:endParaRPr lang="en-US" dirty="0"/>
          </a:p>
        </p:txBody>
      </p:sp>
      <p:pic>
        <p:nvPicPr>
          <p:cNvPr id="9" name="Picture 8">
            <a:extLst>
              <a:ext uri="{FF2B5EF4-FFF2-40B4-BE49-F238E27FC236}">
                <a16:creationId xmlns:a16="http://schemas.microsoft.com/office/drawing/2014/main" id="{27FF99F5-8051-4C7E-AFD4-E97446D038E5}"/>
              </a:ext>
            </a:extLst>
          </p:cNvPr>
          <p:cNvPicPr>
            <a:picLocks noChangeAspect="1"/>
          </p:cNvPicPr>
          <p:nvPr userDrawn="1"/>
        </p:nvPicPr>
        <p:blipFill>
          <a:blip r:embed="rId3"/>
          <a:stretch>
            <a:fillRect/>
          </a:stretch>
        </p:blipFill>
        <p:spPr>
          <a:xfrm>
            <a:off x="116877" y="5666776"/>
            <a:ext cx="1268078" cy="1054699"/>
          </a:xfrm>
          <a:prstGeom prst="rect">
            <a:avLst/>
          </a:prstGeom>
        </p:spPr>
      </p:pic>
    </p:spTree>
    <p:extLst>
      <p:ext uri="{BB962C8B-B14F-4D97-AF65-F5344CB8AC3E}">
        <p14:creationId xmlns:p14="http://schemas.microsoft.com/office/powerpoint/2010/main" val="12668535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4874CF-3CC7-4127-A2EE-BDC5F9E102D9}"/>
              </a:ext>
            </a:extLst>
          </p:cNvPr>
          <p:cNvSpPr>
            <a:spLocks noGrp="1"/>
          </p:cNvSpPr>
          <p:nvPr>
            <p:ph type="title"/>
          </p:nvPr>
        </p:nvSpPr>
        <p:spPr/>
        <p:txBody>
          <a:bodyPr/>
          <a:lstStyle>
            <a:lvl1pPr>
              <a:defRPr>
                <a:latin typeface="Myriad Pro Light" panose="020B0603030403020204" pitchFamily="34" charset="0"/>
              </a:defRPr>
            </a:lvl1pPr>
          </a:lstStyle>
          <a:p>
            <a:r>
              <a:rPr lang="en-US"/>
              <a:t>Click to edit Master title style</a:t>
            </a:r>
          </a:p>
        </p:txBody>
      </p:sp>
      <p:sp>
        <p:nvSpPr>
          <p:cNvPr id="3" name="Content Placeholder 2">
            <a:extLst>
              <a:ext uri="{FF2B5EF4-FFF2-40B4-BE49-F238E27FC236}">
                <a16:creationId xmlns:a16="http://schemas.microsoft.com/office/drawing/2014/main" id="{0120835D-5B43-4CEB-845B-C27D874EEE39}"/>
              </a:ext>
            </a:extLst>
          </p:cNvPr>
          <p:cNvSpPr>
            <a:spLocks noGrp="1"/>
          </p:cNvSpPr>
          <p:nvPr>
            <p:ph sz="half" idx="1"/>
          </p:nvPr>
        </p:nvSpPr>
        <p:spPr>
          <a:xfrm>
            <a:off x="838200" y="1825625"/>
            <a:ext cx="5181600" cy="4351338"/>
          </a:xfrm>
        </p:spPr>
        <p:txBody>
          <a:bodyPr/>
          <a:lstStyle>
            <a:lvl1pPr>
              <a:defRPr>
                <a:latin typeface="Myriad Pro Light" panose="020B0603030403020204" pitchFamily="34" charset="0"/>
              </a:defRPr>
            </a:lvl1pPr>
            <a:lvl2pPr>
              <a:defRPr>
                <a:latin typeface="Myriad Pro Light" panose="020B0603030403020204" pitchFamily="34" charset="0"/>
              </a:defRPr>
            </a:lvl2pPr>
            <a:lvl3pPr>
              <a:defRPr>
                <a:latin typeface="Myriad Pro Light" panose="020B0603030403020204" pitchFamily="34" charset="0"/>
              </a:defRPr>
            </a:lvl3pPr>
            <a:lvl4pPr>
              <a:defRPr>
                <a:latin typeface="Myriad Pro Light" panose="020B0603030403020204" pitchFamily="34" charset="0"/>
              </a:defRPr>
            </a:lvl4pPr>
            <a:lvl5pPr>
              <a:defRPr>
                <a:latin typeface="Myriad Pro Light" panose="020B0603030403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BB22685-7AF0-44B3-9FA6-B7D3D0C8D2F1}"/>
              </a:ext>
            </a:extLst>
          </p:cNvPr>
          <p:cNvSpPr>
            <a:spLocks noGrp="1"/>
          </p:cNvSpPr>
          <p:nvPr>
            <p:ph sz="half" idx="2"/>
          </p:nvPr>
        </p:nvSpPr>
        <p:spPr>
          <a:xfrm>
            <a:off x="6172200" y="1825625"/>
            <a:ext cx="5181600" cy="4351338"/>
          </a:xfrm>
        </p:spPr>
        <p:txBody>
          <a:bodyPr/>
          <a:lstStyle>
            <a:lvl1pPr>
              <a:defRPr>
                <a:latin typeface="Myriad Pro Light" panose="020B0603030403020204" pitchFamily="34" charset="0"/>
              </a:defRPr>
            </a:lvl1pPr>
            <a:lvl2pPr>
              <a:defRPr>
                <a:latin typeface="Myriad Pro Light" panose="020B0603030403020204" pitchFamily="34" charset="0"/>
              </a:defRPr>
            </a:lvl2pPr>
            <a:lvl3pPr>
              <a:defRPr>
                <a:latin typeface="Myriad Pro Light" panose="020B0603030403020204" pitchFamily="34" charset="0"/>
              </a:defRPr>
            </a:lvl3pPr>
            <a:lvl4pPr>
              <a:defRPr>
                <a:latin typeface="Myriad Pro Light" panose="020B0603030403020204" pitchFamily="34" charset="0"/>
              </a:defRPr>
            </a:lvl4pPr>
            <a:lvl5pPr>
              <a:defRPr>
                <a:latin typeface="Myriad Pro Light" panose="020B0603030403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91C60B04-5AA6-402F-A043-A1A56540B442}"/>
              </a:ext>
            </a:extLst>
          </p:cNvPr>
          <p:cNvSpPr>
            <a:spLocks noGrp="1"/>
          </p:cNvSpPr>
          <p:nvPr>
            <p:ph type="sldNum" sz="quarter" idx="12"/>
          </p:nvPr>
        </p:nvSpPr>
        <p:spPr/>
        <p:txBody>
          <a:bodyPr/>
          <a:lstStyle>
            <a:lvl1pPr>
              <a:defRPr>
                <a:latin typeface="Myriad Pro Light" panose="020B0603030403020204" pitchFamily="34" charset="0"/>
              </a:defRPr>
            </a:lvl1pPr>
          </a:lstStyle>
          <a:p>
            <a:fld id="{BF197CAE-993D-4A67-A315-CA4011EEB43E}" type="slidenum">
              <a:rPr lang="en-US" smtClean="0"/>
              <a:pPr/>
              <a:t>‹#›</a:t>
            </a:fld>
            <a:endParaRPr lang="en-US" dirty="0"/>
          </a:p>
        </p:txBody>
      </p:sp>
      <p:pic>
        <p:nvPicPr>
          <p:cNvPr id="8" name="Picture 7">
            <a:extLst>
              <a:ext uri="{FF2B5EF4-FFF2-40B4-BE49-F238E27FC236}">
                <a16:creationId xmlns:a16="http://schemas.microsoft.com/office/drawing/2014/main" id="{2F2EA332-B800-4C0D-BEA2-5BD6B3B3CE0F}"/>
              </a:ext>
            </a:extLst>
          </p:cNvPr>
          <p:cNvPicPr>
            <a:picLocks noChangeAspect="1"/>
          </p:cNvPicPr>
          <p:nvPr userDrawn="1"/>
        </p:nvPicPr>
        <p:blipFill>
          <a:blip r:embed="rId2"/>
          <a:stretch>
            <a:fillRect/>
          </a:stretch>
        </p:blipFill>
        <p:spPr>
          <a:xfrm>
            <a:off x="116877" y="5666776"/>
            <a:ext cx="1268078" cy="1054699"/>
          </a:xfrm>
          <a:prstGeom prst="rect">
            <a:avLst/>
          </a:prstGeom>
        </p:spPr>
      </p:pic>
      <p:sp>
        <p:nvSpPr>
          <p:cNvPr id="5" name="Isosceles Triangle 4">
            <a:extLst>
              <a:ext uri="{FF2B5EF4-FFF2-40B4-BE49-F238E27FC236}">
                <a16:creationId xmlns:a16="http://schemas.microsoft.com/office/drawing/2014/main" id="{255D8F33-C6C3-4098-A0B8-2F523DCE0053}"/>
              </a:ext>
            </a:extLst>
          </p:cNvPr>
          <p:cNvSpPr/>
          <p:nvPr userDrawn="1"/>
        </p:nvSpPr>
        <p:spPr>
          <a:xfrm>
            <a:off x="10715105" y="5312453"/>
            <a:ext cx="1476895" cy="1545547"/>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9" name="Isosceles Triangle 8">
            <a:extLst>
              <a:ext uri="{FF2B5EF4-FFF2-40B4-BE49-F238E27FC236}">
                <a16:creationId xmlns:a16="http://schemas.microsoft.com/office/drawing/2014/main" id="{C925C7CA-4241-4AD1-B954-FF26C7260457}"/>
              </a:ext>
            </a:extLst>
          </p:cNvPr>
          <p:cNvSpPr/>
          <p:nvPr userDrawn="1"/>
        </p:nvSpPr>
        <p:spPr>
          <a:xfrm rot="16200000">
            <a:off x="10680779" y="-34326"/>
            <a:ext cx="1476895" cy="1545547"/>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yriad Pro Light" panose="020B0603030403020204" pitchFamily="34" charset="0"/>
            </a:endParaRPr>
          </a:p>
        </p:txBody>
      </p:sp>
    </p:spTree>
    <p:extLst>
      <p:ext uri="{BB962C8B-B14F-4D97-AF65-F5344CB8AC3E}">
        <p14:creationId xmlns:p14="http://schemas.microsoft.com/office/powerpoint/2010/main" val="21990309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2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4874CF-3CC7-4127-A2EE-BDC5F9E102D9}"/>
              </a:ext>
            </a:extLst>
          </p:cNvPr>
          <p:cNvSpPr>
            <a:spLocks noGrp="1"/>
          </p:cNvSpPr>
          <p:nvPr>
            <p:ph type="title"/>
          </p:nvPr>
        </p:nvSpPr>
        <p:spPr/>
        <p:txBody>
          <a:bodyPr/>
          <a:lstStyle>
            <a:lvl1pPr>
              <a:defRPr>
                <a:latin typeface="Myriad Pro Light" panose="020B0603030403020204" pitchFamily="34" charset="0"/>
              </a:defRPr>
            </a:lvl1pPr>
          </a:lstStyle>
          <a:p>
            <a:r>
              <a:rPr lang="en-US"/>
              <a:t>Click to edit Master title style</a:t>
            </a:r>
          </a:p>
        </p:txBody>
      </p:sp>
      <p:sp>
        <p:nvSpPr>
          <p:cNvPr id="3" name="Content Placeholder 2">
            <a:extLst>
              <a:ext uri="{FF2B5EF4-FFF2-40B4-BE49-F238E27FC236}">
                <a16:creationId xmlns:a16="http://schemas.microsoft.com/office/drawing/2014/main" id="{0120835D-5B43-4CEB-845B-C27D874EEE39}"/>
              </a:ext>
            </a:extLst>
          </p:cNvPr>
          <p:cNvSpPr>
            <a:spLocks noGrp="1"/>
          </p:cNvSpPr>
          <p:nvPr>
            <p:ph sz="half" idx="1"/>
          </p:nvPr>
        </p:nvSpPr>
        <p:spPr>
          <a:xfrm>
            <a:off x="838200" y="1825625"/>
            <a:ext cx="5181600" cy="4351338"/>
          </a:xfrm>
        </p:spPr>
        <p:txBody>
          <a:bodyPr/>
          <a:lstStyle>
            <a:lvl1pPr>
              <a:defRPr>
                <a:latin typeface="Myriad Pro Light" panose="020B0603030403020204" pitchFamily="34" charset="0"/>
              </a:defRPr>
            </a:lvl1pPr>
            <a:lvl2pPr>
              <a:defRPr>
                <a:latin typeface="Myriad Pro Light" panose="020B0603030403020204" pitchFamily="34" charset="0"/>
              </a:defRPr>
            </a:lvl2pPr>
            <a:lvl3pPr>
              <a:defRPr>
                <a:latin typeface="Myriad Pro Light" panose="020B0603030403020204" pitchFamily="34" charset="0"/>
              </a:defRPr>
            </a:lvl3pPr>
            <a:lvl4pPr>
              <a:defRPr>
                <a:latin typeface="Myriad Pro Light" panose="020B0603030403020204" pitchFamily="34" charset="0"/>
              </a:defRPr>
            </a:lvl4pPr>
            <a:lvl5pPr>
              <a:defRPr>
                <a:latin typeface="Myriad Pro Light" panose="020B0603030403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BB22685-7AF0-44B3-9FA6-B7D3D0C8D2F1}"/>
              </a:ext>
            </a:extLst>
          </p:cNvPr>
          <p:cNvSpPr>
            <a:spLocks noGrp="1"/>
          </p:cNvSpPr>
          <p:nvPr>
            <p:ph sz="half" idx="2"/>
          </p:nvPr>
        </p:nvSpPr>
        <p:spPr>
          <a:xfrm>
            <a:off x="6172200" y="1825625"/>
            <a:ext cx="5181600" cy="4351338"/>
          </a:xfrm>
        </p:spPr>
        <p:txBody>
          <a:bodyPr/>
          <a:lstStyle>
            <a:lvl1pPr>
              <a:defRPr>
                <a:latin typeface="Myriad Pro Light" panose="020B0603030403020204" pitchFamily="34" charset="0"/>
              </a:defRPr>
            </a:lvl1pPr>
            <a:lvl2pPr>
              <a:defRPr>
                <a:latin typeface="Myriad Pro Light" panose="020B0603030403020204" pitchFamily="34" charset="0"/>
              </a:defRPr>
            </a:lvl2pPr>
            <a:lvl3pPr>
              <a:defRPr>
                <a:latin typeface="Myriad Pro Light" panose="020B0603030403020204" pitchFamily="34" charset="0"/>
              </a:defRPr>
            </a:lvl3pPr>
            <a:lvl4pPr>
              <a:defRPr>
                <a:latin typeface="Myriad Pro Light" panose="020B0603030403020204" pitchFamily="34" charset="0"/>
              </a:defRPr>
            </a:lvl4pPr>
            <a:lvl5pPr>
              <a:defRPr>
                <a:latin typeface="Myriad Pro Light" panose="020B0603030403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91C60B04-5AA6-402F-A043-A1A56540B442}"/>
              </a:ext>
            </a:extLst>
          </p:cNvPr>
          <p:cNvSpPr>
            <a:spLocks noGrp="1"/>
          </p:cNvSpPr>
          <p:nvPr>
            <p:ph type="sldNum" sz="quarter" idx="12"/>
          </p:nvPr>
        </p:nvSpPr>
        <p:spPr/>
        <p:txBody>
          <a:bodyPr/>
          <a:lstStyle>
            <a:lvl1pPr>
              <a:defRPr>
                <a:latin typeface="Myriad Pro Light" panose="020B0603030403020204" pitchFamily="34" charset="0"/>
              </a:defRPr>
            </a:lvl1pPr>
          </a:lstStyle>
          <a:p>
            <a:fld id="{BF197CAE-993D-4A67-A315-CA4011EEB43E}" type="slidenum">
              <a:rPr lang="en-US" smtClean="0"/>
              <a:pPr/>
              <a:t>‹#›</a:t>
            </a:fld>
            <a:endParaRPr lang="en-US" dirty="0"/>
          </a:p>
        </p:txBody>
      </p:sp>
      <p:pic>
        <p:nvPicPr>
          <p:cNvPr id="8" name="Picture 7">
            <a:extLst>
              <a:ext uri="{FF2B5EF4-FFF2-40B4-BE49-F238E27FC236}">
                <a16:creationId xmlns:a16="http://schemas.microsoft.com/office/drawing/2014/main" id="{2F2EA332-B800-4C0D-BEA2-5BD6B3B3CE0F}"/>
              </a:ext>
            </a:extLst>
          </p:cNvPr>
          <p:cNvPicPr>
            <a:picLocks noChangeAspect="1"/>
          </p:cNvPicPr>
          <p:nvPr userDrawn="1"/>
        </p:nvPicPr>
        <p:blipFill>
          <a:blip r:embed="rId2"/>
          <a:stretch>
            <a:fillRect/>
          </a:stretch>
        </p:blipFill>
        <p:spPr>
          <a:xfrm>
            <a:off x="116877" y="5666776"/>
            <a:ext cx="1268078" cy="1054699"/>
          </a:xfrm>
          <a:prstGeom prst="rect">
            <a:avLst/>
          </a:prstGeom>
        </p:spPr>
      </p:pic>
      <p:sp>
        <p:nvSpPr>
          <p:cNvPr id="10" name="Isosceles Triangle 9">
            <a:extLst>
              <a:ext uri="{FF2B5EF4-FFF2-40B4-BE49-F238E27FC236}">
                <a16:creationId xmlns:a16="http://schemas.microsoft.com/office/drawing/2014/main" id="{3CA7AAE5-2132-405F-9386-59F0C2A44EEC}"/>
              </a:ext>
            </a:extLst>
          </p:cNvPr>
          <p:cNvSpPr/>
          <p:nvPr userDrawn="1"/>
        </p:nvSpPr>
        <p:spPr>
          <a:xfrm>
            <a:off x="10715105" y="5312453"/>
            <a:ext cx="1476895" cy="1545547"/>
          </a:xfrm>
          <a:prstGeom prst="triangle">
            <a:avLst>
              <a:gd name="adj" fmla="val 100000"/>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9" name="Isosceles Triangle 8">
            <a:extLst>
              <a:ext uri="{FF2B5EF4-FFF2-40B4-BE49-F238E27FC236}">
                <a16:creationId xmlns:a16="http://schemas.microsoft.com/office/drawing/2014/main" id="{7D2EFB70-D4A3-4FA0-BA2D-22E8F368646F}"/>
              </a:ext>
            </a:extLst>
          </p:cNvPr>
          <p:cNvSpPr/>
          <p:nvPr userDrawn="1"/>
        </p:nvSpPr>
        <p:spPr>
          <a:xfrm rot="16200000">
            <a:off x="10680779" y="-34326"/>
            <a:ext cx="1476895" cy="1545547"/>
          </a:xfrm>
          <a:prstGeom prst="triangle">
            <a:avLst>
              <a:gd name="adj" fmla="val 100000"/>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latin typeface="Myriad Pro Light" panose="020B0603030403020204" pitchFamily="34" charset="0"/>
            </a:endParaRPr>
          </a:p>
        </p:txBody>
      </p:sp>
    </p:spTree>
    <p:extLst>
      <p:ext uri="{BB962C8B-B14F-4D97-AF65-F5344CB8AC3E}">
        <p14:creationId xmlns:p14="http://schemas.microsoft.com/office/powerpoint/2010/main" val="25800425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17347" y="5666232"/>
            <a:ext cx="1267968" cy="1054608"/>
          </a:xfrm>
          <a:prstGeom prst="rect">
            <a:avLst/>
          </a:prstGeom>
          <a:blipFill>
            <a:blip r:embed="rId2" cstate="print"/>
            <a:stretch>
              <a:fillRect/>
            </a:stretch>
          </a:blip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3000" b="0" i="0">
                <a:solidFill>
                  <a:schemeClr val="tx1"/>
                </a:solidFill>
                <a:latin typeface="Segoe UI Light"/>
                <a:cs typeface="Segoe UI Light"/>
              </a:defRPr>
            </a:lvl1pPr>
          </a:lstStyle>
          <a:p>
            <a:endParaRPr/>
          </a:p>
        </p:txBody>
      </p:sp>
      <p:sp>
        <p:nvSpPr>
          <p:cNvPr id="3" name="Holder 3"/>
          <p:cNvSpPr>
            <a:spLocks noGrp="1"/>
          </p:cNvSpPr>
          <p:nvPr>
            <p:ph type="body" idx="1"/>
          </p:nvPr>
        </p:nvSpPr>
        <p:spPr/>
        <p:txBody>
          <a:bodyPr lIns="0" tIns="0" rIns="0" bIns="0"/>
          <a:lstStyle>
            <a:lvl1pPr>
              <a:defRPr sz="3200" b="0" i="0">
                <a:solidFill>
                  <a:schemeClr val="tx1"/>
                </a:solidFill>
                <a:latin typeface="Segoe UI Light"/>
                <a:cs typeface="Segoe UI Light"/>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2/8/2021</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3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4874CF-3CC7-4127-A2EE-BDC5F9E102D9}"/>
              </a:ext>
            </a:extLst>
          </p:cNvPr>
          <p:cNvSpPr>
            <a:spLocks noGrp="1"/>
          </p:cNvSpPr>
          <p:nvPr>
            <p:ph type="title"/>
          </p:nvPr>
        </p:nvSpPr>
        <p:spPr/>
        <p:txBody>
          <a:bodyPr/>
          <a:lstStyle>
            <a:lvl1pPr>
              <a:defRPr>
                <a:latin typeface="Myriad Pro Light" panose="020B0603030403020204" pitchFamily="34" charset="0"/>
              </a:defRPr>
            </a:lvl1pPr>
          </a:lstStyle>
          <a:p>
            <a:r>
              <a:rPr lang="en-US"/>
              <a:t>Click to edit Master title style</a:t>
            </a:r>
          </a:p>
        </p:txBody>
      </p:sp>
      <p:sp>
        <p:nvSpPr>
          <p:cNvPr id="3" name="Content Placeholder 2">
            <a:extLst>
              <a:ext uri="{FF2B5EF4-FFF2-40B4-BE49-F238E27FC236}">
                <a16:creationId xmlns:a16="http://schemas.microsoft.com/office/drawing/2014/main" id="{0120835D-5B43-4CEB-845B-C27D874EEE39}"/>
              </a:ext>
            </a:extLst>
          </p:cNvPr>
          <p:cNvSpPr>
            <a:spLocks noGrp="1"/>
          </p:cNvSpPr>
          <p:nvPr>
            <p:ph sz="half" idx="1"/>
          </p:nvPr>
        </p:nvSpPr>
        <p:spPr>
          <a:xfrm>
            <a:off x="838200" y="1825625"/>
            <a:ext cx="5181600" cy="4351338"/>
          </a:xfrm>
        </p:spPr>
        <p:txBody>
          <a:bodyPr/>
          <a:lstStyle>
            <a:lvl1pPr>
              <a:defRPr>
                <a:latin typeface="Myriad Pro Light" panose="020B0603030403020204" pitchFamily="34" charset="0"/>
              </a:defRPr>
            </a:lvl1pPr>
            <a:lvl2pPr>
              <a:defRPr>
                <a:latin typeface="Myriad Pro Light" panose="020B0603030403020204" pitchFamily="34" charset="0"/>
              </a:defRPr>
            </a:lvl2pPr>
            <a:lvl3pPr>
              <a:defRPr>
                <a:latin typeface="Myriad Pro Light" panose="020B0603030403020204" pitchFamily="34" charset="0"/>
              </a:defRPr>
            </a:lvl3pPr>
            <a:lvl4pPr>
              <a:defRPr>
                <a:latin typeface="Myriad Pro Light" panose="020B0603030403020204" pitchFamily="34" charset="0"/>
              </a:defRPr>
            </a:lvl4pPr>
            <a:lvl5pPr>
              <a:defRPr>
                <a:latin typeface="Myriad Pro Light" panose="020B0603030403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BB22685-7AF0-44B3-9FA6-B7D3D0C8D2F1}"/>
              </a:ext>
            </a:extLst>
          </p:cNvPr>
          <p:cNvSpPr>
            <a:spLocks noGrp="1"/>
          </p:cNvSpPr>
          <p:nvPr>
            <p:ph sz="half" idx="2"/>
          </p:nvPr>
        </p:nvSpPr>
        <p:spPr>
          <a:xfrm>
            <a:off x="6172200" y="1825625"/>
            <a:ext cx="5181600" cy="4351338"/>
          </a:xfrm>
        </p:spPr>
        <p:txBody>
          <a:bodyPr/>
          <a:lstStyle>
            <a:lvl1pPr>
              <a:defRPr>
                <a:latin typeface="Myriad Pro Light" panose="020B0603030403020204" pitchFamily="34" charset="0"/>
              </a:defRPr>
            </a:lvl1pPr>
            <a:lvl2pPr>
              <a:defRPr>
                <a:latin typeface="Myriad Pro Light" panose="020B0603030403020204" pitchFamily="34" charset="0"/>
              </a:defRPr>
            </a:lvl2pPr>
            <a:lvl3pPr>
              <a:defRPr>
                <a:latin typeface="Myriad Pro Light" panose="020B0603030403020204" pitchFamily="34" charset="0"/>
              </a:defRPr>
            </a:lvl3pPr>
            <a:lvl4pPr>
              <a:defRPr>
                <a:latin typeface="Myriad Pro Light" panose="020B0603030403020204" pitchFamily="34" charset="0"/>
              </a:defRPr>
            </a:lvl4pPr>
            <a:lvl5pPr>
              <a:defRPr>
                <a:latin typeface="Myriad Pro Light" panose="020B0603030403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91C60B04-5AA6-402F-A043-A1A56540B442}"/>
              </a:ext>
            </a:extLst>
          </p:cNvPr>
          <p:cNvSpPr>
            <a:spLocks noGrp="1"/>
          </p:cNvSpPr>
          <p:nvPr>
            <p:ph type="sldNum" sz="quarter" idx="12"/>
          </p:nvPr>
        </p:nvSpPr>
        <p:spPr/>
        <p:txBody>
          <a:bodyPr/>
          <a:lstStyle>
            <a:lvl1pPr>
              <a:defRPr>
                <a:latin typeface="Myriad Pro Light" panose="020B0603030403020204" pitchFamily="34" charset="0"/>
              </a:defRPr>
            </a:lvl1pPr>
          </a:lstStyle>
          <a:p>
            <a:fld id="{BF197CAE-993D-4A67-A315-CA4011EEB43E}" type="slidenum">
              <a:rPr lang="en-US" smtClean="0"/>
              <a:pPr/>
              <a:t>‹#›</a:t>
            </a:fld>
            <a:endParaRPr lang="en-US" dirty="0"/>
          </a:p>
        </p:txBody>
      </p:sp>
      <p:pic>
        <p:nvPicPr>
          <p:cNvPr id="8" name="Picture 7">
            <a:extLst>
              <a:ext uri="{FF2B5EF4-FFF2-40B4-BE49-F238E27FC236}">
                <a16:creationId xmlns:a16="http://schemas.microsoft.com/office/drawing/2014/main" id="{2F2EA332-B800-4C0D-BEA2-5BD6B3B3CE0F}"/>
              </a:ext>
            </a:extLst>
          </p:cNvPr>
          <p:cNvPicPr>
            <a:picLocks noChangeAspect="1"/>
          </p:cNvPicPr>
          <p:nvPr userDrawn="1"/>
        </p:nvPicPr>
        <p:blipFill>
          <a:blip r:embed="rId2"/>
          <a:stretch>
            <a:fillRect/>
          </a:stretch>
        </p:blipFill>
        <p:spPr>
          <a:xfrm>
            <a:off x="116877" y="5666776"/>
            <a:ext cx="1268078" cy="1054699"/>
          </a:xfrm>
          <a:prstGeom prst="rect">
            <a:avLst/>
          </a:prstGeom>
        </p:spPr>
      </p:pic>
      <p:sp>
        <p:nvSpPr>
          <p:cNvPr id="10" name="Isosceles Triangle 9">
            <a:extLst>
              <a:ext uri="{FF2B5EF4-FFF2-40B4-BE49-F238E27FC236}">
                <a16:creationId xmlns:a16="http://schemas.microsoft.com/office/drawing/2014/main" id="{54CAA191-BB04-4DD7-A078-8F741C54DB5A}"/>
              </a:ext>
            </a:extLst>
          </p:cNvPr>
          <p:cNvSpPr/>
          <p:nvPr userDrawn="1"/>
        </p:nvSpPr>
        <p:spPr>
          <a:xfrm>
            <a:off x="10715105" y="5312453"/>
            <a:ext cx="1476895" cy="1545547"/>
          </a:xfrm>
          <a:prstGeom prst="triangle">
            <a:avLst>
              <a:gd name="adj" fmla="val 100000"/>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9" name="Isosceles Triangle 8">
            <a:extLst>
              <a:ext uri="{FF2B5EF4-FFF2-40B4-BE49-F238E27FC236}">
                <a16:creationId xmlns:a16="http://schemas.microsoft.com/office/drawing/2014/main" id="{0BFB3265-D484-41ED-805E-A59BBE00C5F8}"/>
              </a:ext>
            </a:extLst>
          </p:cNvPr>
          <p:cNvSpPr/>
          <p:nvPr userDrawn="1"/>
        </p:nvSpPr>
        <p:spPr>
          <a:xfrm rot="16200000">
            <a:off x="10680779" y="-34326"/>
            <a:ext cx="1476895" cy="1545547"/>
          </a:xfrm>
          <a:prstGeom prst="triangle">
            <a:avLst>
              <a:gd name="adj" fmla="val 100000"/>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latin typeface="Myriad Pro Light" panose="020B0603030403020204" pitchFamily="34" charset="0"/>
            </a:endParaRPr>
          </a:p>
        </p:txBody>
      </p:sp>
    </p:spTree>
    <p:extLst>
      <p:ext uri="{BB962C8B-B14F-4D97-AF65-F5344CB8AC3E}">
        <p14:creationId xmlns:p14="http://schemas.microsoft.com/office/powerpoint/2010/main" val="16076455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4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4874CF-3CC7-4127-A2EE-BDC5F9E102D9}"/>
              </a:ext>
            </a:extLst>
          </p:cNvPr>
          <p:cNvSpPr>
            <a:spLocks noGrp="1"/>
          </p:cNvSpPr>
          <p:nvPr>
            <p:ph type="title"/>
          </p:nvPr>
        </p:nvSpPr>
        <p:spPr/>
        <p:txBody>
          <a:bodyPr/>
          <a:lstStyle>
            <a:lvl1pPr>
              <a:defRPr>
                <a:latin typeface="Myriad Pro Light" panose="020B0603030403020204" pitchFamily="34" charset="0"/>
              </a:defRPr>
            </a:lvl1pPr>
          </a:lstStyle>
          <a:p>
            <a:r>
              <a:rPr lang="en-US"/>
              <a:t>Click to edit Master title style</a:t>
            </a:r>
          </a:p>
        </p:txBody>
      </p:sp>
      <p:sp>
        <p:nvSpPr>
          <p:cNvPr id="3" name="Content Placeholder 2">
            <a:extLst>
              <a:ext uri="{FF2B5EF4-FFF2-40B4-BE49-F238E27FC236}">
                <a16:creationId xmlns:a16="http://schemas.microsoft.com/office/drawing/2014/main" id="{0120835D-5B43-4CEB-845B-C27D874EEE39}"/>
              </a:ext>
            </a:extLst>
          </p:cNvPr>
          <p:cNvSpPr>
            <a:spLocks noGrp="1"/>
          </p:cNvSpPr>
          <p:nvPr>
            <p:ph sz="half" idx="1"/>
          </p:nvPr>
        </p:nvSpPr>
        <p:spPr>
          <a:xfrm>
            <a:off x="838200" y="1825625"/>
            <a:ext cx="5181600" cy="4351338"/>
          </a:xfrm>
        </p:spPr>
        <p:txBody>
          <a:bodyPr/>
          <a:lstStyle>
            <a:lvl1pPr>
              <a:defRPr>
                <a:latin typeface="Myriad Pro Light" panose="020B0603030403020204" pitchFamily="34" charset="0"/>
              </a:defRPr>
            </a:lvl1pPr>
            <a:lvl2pPr>
              <a:defRPr>
                <a:latin typeface="Myriad Pro Light" panose="020B0603030403020204" pitchFamily="34" charset="0"/>
              </a:defRPr>
            </a:lvl2pPr>
            <a:lvl3pPr>
              <a:defRPr>
                <a:latin typeface="Myriad Pro Light" panose="020B0603030403020204" pitchFamily="34" charset="0"/>
              </a:defRPr>
            </a:lvl3pPr>
            <a:lvl4pPr>
              <a:defRPr>
                <a:latin typeface="Myriad Pro Light" panose="020B0603030403020204" pitchFamily="34" charset="0"/>
              </a:defRPr>
            </a:lvl4pPr>
            <a:lvl5pPr>
              <a:defRPr>
                <a:latin typeface="Myriad Pro Light" panose="020B0603030403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BB22685-7AF0-44B3-9FA6-B7D3D0C8D2F1}"/>
              </a:ext>
            </a:extLst>
          </p:cNvPr>
          <p:cNvSpPr>
            <a:spLocks noGrp="1"/>
          </p:cNvSpPr>
          <p:nvPr>
            <p:ph sz="half" idx="2"/>
          </p:nvPr>
        </p:nvSpPr>
        <p:spPr>
          <a:xfrm>
            <a:off x="6172200" y="1825625"/>
            <a:ext cx="5181600" cy="4351338"/>
          </a:xfrm>
        </p:spPr>
        <p:txBody>
          <a:bodyPr/>
          <a:lstStyle>
            <a:lvl1pPr>
              <a:defRPr>
                <a:latin typeface="Myriad Pro Light" panose="020B0603030403020204" pitchFamily="34" charset="0"/>
              </a:defRPr>
            </a:lvl1pPr>
            <a:lvl2pPr>
              <a:defRPr>
                <a:latin typeface="Myriad Pro Light" panose="020B0603030403020204" pitchFamily="34" charset="0"/>
              </a:defRPr>
            </a:lvl2pPr>
            <a:lvl3pPr>
              <a:defRPr>
                <a:latin typeface="Myriad Pro Light" panose="020B0603030403020204" pitchFamily="34" charset="0"/>
              </a:defRPr>
            </a:lvl3pPr>
            <a:lvl4pPr>
              <a:defRPr>
                <a:latin typeface="Myriad Pro Light" panose="020B0603030403020204" pitchFamily="34" charset="0"/>
              </a:defRPr>
            </a:lvl4pPr>
            <a:lvl5pPr>
              <a:defRPr>
                <a:latin typeface="Myriad Pro Light" panose="020B0603030403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91C60B04-5AA6-402F-A043-A1A56540B442}"/>
              </a:ext>
            </a:extLst>
          </p:cNvPr>
          <p:cNvSpPr>
            <a:spLocks noGrp="1"/>
          </p:cNvSpPr>
          <p:nvPr>
            <p:ph type="sldNum" sz="quarter" idx="12"/>
          </p:nvPr>
        </p:nvSpPr>
        <p:spPr/>
        <p:txBody>
          <a:bodyPr/>
          <a:lstStyle>
            <a:lvl1pPr>
              <a:defRPr>
                <a:latin typeface="Myriad Pro Light" panose="020B0603030403020204" pitchFamily="34" charset="0"/>
              </a:defRPr>
            </a:lvl1pPr>
          </a:lstStyle>
          <a:p>
            <a:fld id="{BF197CAE-993D-4A67-A315-CA4011EEB43E}" type="slidenum">
              <a:rPr lang="en-US" smtClean="0"/>
              <a:pPr/>
              <a:t>‹#›</a:t>
            </a:fld>
            <a:endParaRPr lang="en-US" dirty="0"/>
          </a:p>
        </p:txBody>
      </p:sp>
      <p:pic>
        <p:nvPicPr>
          <p:cNvPr id="8" name="Picture 7">
            <a:extLst>
              <a:ext uri="{FF2B5EF4-FFF2-40B4-BE49-F238E27FC236}">
                <a16:creationId xmlns:a16="http://schemas.microsoft.com/office/drawing/2014/main" id="{2F2EA332-B800-4C0D-BEA2-5BD6B3B3CE0F}"/>
              </a:ext>
            </a:extLst>
          </p:cNvPr>
          <p:cNvPicPr>
            <a:picLocks noChangeAspect="1"/>
          </p:cNvPicPr>
          <p:nvPr userDrawn="1"/>
        </p:nvPicPr>
        <p:blipFill>
          <a:blip r:embed="rId2"/>
          <a:stretch>
            <a:fillRect/>
          </a:stretch>
        </p:blipFill>
        <p:spPr>
          <a:xfrm>
            <a:off x="116877" y="5666776"/>
            <a:ext cx="1268078" cy="1054699"/>
          </a:xfrm>
          <a:prstGeom prst="rect">
            <a:avLst/>
          </a:prstGeom>
        </p:spPr>
      </p:pic>
      <p:sp>
        <p:nvSpPr>
          <p:cNvPr id="10" name="Isosceles Triangle 9">
            <a:extLst>
              <a:ext uri="{FF2B5EF4-FFF2-40B4-BE49-F238E27FC236}">
                <a16:creationId xmlns:a16="http://schemas.microsoft.com/office/drawing/2014/main" id="{E6B4C542-16DE-4743-BB94-7DD3A9A0129E}"/>
              </a:ext>
            </a:extLst>
          </p:cNvPr>
          <p:cNvSpPr/>
          <p:nvPr userDrawn="1"/>
        </p:nvSpPr>
        <p:spPr>
          <a:xfrm>
            <a:off x="10715105" y="5312453"/>
            <a:ext cx="1476895" cy="1545547"/>
          </a:xfrm>
          <a:prstGeom prst="triangle">
            <a:avLst>
              <a:gd name="adj" fmla="val 100000"/>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9" name="Isosceles Triangle 8">
            <a:extLst>
              <a:ext uri="{FF2B5EF4-FFF2-40B4-BE49-F238E27FC236}">
                <a16:creationId xmlns:a16="http://schemas.microsoft.com/office/drawing/2014/main" id="{3B882C2C-ED2B-451A-ACCB-7C8D3E3EE8D1}"/>
              </a:ext>
            </a:extLst>
          </p:cNvPr>
          <p:cNvSpPr/>
          <p:nvPr userDrawn="1"/>
        </p:nvSpPr>
        <p:spPr>
          <a:xfrm rot="16200000">
            <a:off x="10680779" y="-34326"/>
            <a:ext cx="1476895" cy="1545547"/>
          </a:xfrm>
          <a:prstGeom prst="triangle">
            <a:avLst>
              <a:gd name="adj" fmla="val 100000"/>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latin typeface="Myriad Pro Light" panose="020B0603030403020204" pitchFamily="34" charset="0"/>
            </a:endParaRPr>
          </a:p>
        </p:txBody>
      </p:sp>
    </p:spTree>
    <p:extLst>
      <p:ext uri="{BB962C8B-B14F-4D97-AF65-F5344CB8AC3E}">
        <p14:creationId xmlns:p14="http://schemas.microsoft.com/office/powerpoint/2010/main" val="9644373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5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4874CF-3CC7-4127-A2EE-BDC5F9E102D9}"/>
              </a:ext>
            </a:extLst>
          </p:cNvPr>
          <p:cNvSpPr>
            <a:spLocks noGrp="1"/>
          </p:cNvSpPr>
          <p:nvPr>
            <p:ph type="title"/>
          </p:nvPr>
        </p:nvSpPr>
        <p:spPr/>
        <p:txBody>
          <a:bodyPr/>
          <a:lstStyle>
            <a:lvl1pPr>
              <a:defRPr>
                <a:latin typeface="Myriad Pro Light" panose="020B0603030403020204" pitchFamily="34" charset="0"/>
              </a:defRPr>
            </a:lvl1pPr>
          </a:lstStyle>
          <a:p>
            <a:r>
              <a:rPr lang="en-US"/>
              <a:t>Click to edit Master title style</a:t>
            </a:r>
          </a:p>
        </p:txBody>
      </p:sp>
      <p:sp>
        <p:nvSpPr>
          <p:cNvPr id="3" name="Content Placeholder 2">
            <a:extLst>
              <a:ext uri="{FF2B5EF4-FFF2-40B4-BE49-F238E27FC236}">
                <a16:creationId xmlns:a16="http://schemas.microsoft.com/office/drawing/2014/main" id="{0120835D-5B43-4CEB-845B-C27D874EEE39}"/>
              </a:ext>
            </a:extLst>
          </p:cNvPr>
          <p:cNvSpPr>
            <a:spLocks noGrp="1"/>
          </p:cNvSpPr>
          <p:nvPr>
            <p:ph sz="half" idx="1"/>
          </p:nvPr>
        </p:nvSpPr>
        <p:spPr>
          <a:xfrm>
            <a:off x="838200" y="1825625"/>
            <a:ext cx="5181600" cy="4351338"/>
          </a:xfrm>
        </p:spPr>
        <p:txBody>
          <a:bodyPr/>
          <a:lstStyle>
            <a:lvl1pPr>
              <a:defRPr>
                <a:latin typeface="Myriad Pro Light" panose="020B0603030403020204" pitchFamily="34" charset="0"/>
              </a:defRPr>
            </a:lvl1pPr>
            <a:lvl2pPr>
              <a:defRPr>
                <a:latin typeface="Myriad Pro Light" panose="020B0603030403020204" pitchFamily="34" charset="0"/>
              </a:defRPr>
            </a:lvl2pPr>
            <a:lvl3pPr>
              <a:defRPr>
                <a:latin typeface="Myriad Pro Light" panose="020B0603030403020204" pitchFamily="34" charset="0"/>
              </a:defRPr>
            </a:lvl3pPr>
            <a:lvl4pPr>
              <a:defRPr>
                <a:latin typeface="Myriad Pro Light" panose="020B0603030403020204" pitchFamily="34" charset="0"/>
              </a:defRPr>
            </a:lvl4pPr>
            <a:lvl5pPr>
              <a:defRPr>
                <a:latin typeface="Myriad Pro Light" panose="020B0603030403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BB22685-7AF0-44B3-9FA6-B7D3D0C8D2F1}"/>
              </a:ext>
            </a:extLst>
          </p:cNvPr>
          <p:cNvSpPr>
            <a:spLocks noGrp="1"/>
          </p:cNvSpPr>
          <p:nvPr>
            <p:ph sz="half" idx="2"/>
          </p:nvPr>
        </p:nvSpPr>
        <p:spPr>
          <a:xfrm>
            <a:off x="6172200" y="1825625"/>
            <a:ext cx="5181600" cy="4351338"/>
          </a:xfrm>
        </p:spPr>
        <p:txBody>
          <a:bodyPr/>
          <a:lstStyle>
            <a:lvl1pPr>
              <a:defRPr>
                <a:latin typeface="Myriad Pro Light" panose="020B0603030403020204" pitchFamily="34" charset="0"/>
              </a:defRPr>
            </a:lvl1pPr>
            <a:lvl2pPr>
              <a:defRPr>
                <a:latin typeface="Myriad Pro Light" panose="020B0603030403020204" pitchFamily="34" charset="0"/>
              </a:defRPr>
            </a:lvl2pPr>
            <a:lvl3pPr>
              <a:defRPr>
                <a:latin typeface="Myriad Pro Light" panose="020B0603030403020204" pitchFamily="34" charset="0"/>
              </a:defRPr>
            </a:lvl3pPr>
            <a:lvl4pPr>
              <a:defRPr>
                <a:latin typeface="Myriad Pro Light" panose="020B0603030403020204" pitchFamily="34" charset="0"/>
              </a:defRPr>
            </a:lvl4pPr>
            <a:lvl5pPr>
              <a:defRPr>
                <a:latin typeface="Myriad Pro Light" panose="020B0603030403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91C60B04-5AA6-402F-A043-A1A56540B442}"/>
              </a:ext>
            </a:extLst>
          </p:cNvPr>
          <p:cNvSpPr>
            <a:spLocks noGrp="1"/>
          </p:cNvSpPr>
          <p:nvPr>
            <p:ph type="sldNum" sz="quarter" idx="12"/>
          </p:nvPr>
        </p:nvSpPr>
        <p:spPr/>
        <p:txBody>
          <a:bodyPr/>
          <a:lstStyle>
            <a:lvl1pPr>
              <a:defRPr>
                <a:latin typeface="Myriad Pro Light" panose="020B0603030403020204" pitchFamily="34" charset="0"/>
              </a:defRPr>
            </a:lvl1pPr>
          </a:lstStyle>
          <a:p>
            <a:fld id="{BF197CAE-993D-4A67-A315-CA4011EEB43E}" type="slidenum">
              <a:rPr lang="en-US" smtClean="0"/>
              <a:pPr/>
              <a:t>‹#›</a:t>
            </a:fld>
            <a:endParaRPr lang="en-US" dirty="0"/>
          </a:p>
        </p:txBody>
      </p:sp>
      <p:pic>
        <p:nvPicPr>
          <p:cNvPr id="8" name="Picture 7">
            <a:extLst>
              <a:ext uri="{FF2B5EF4-FFF2-40B4-BE49-F238E27FC236}">
                <a16:creationId xmlns:a16="http://schemas.microsoft.com/office/drawing/2014/main" id="{2F2EA332-B800-4C0D-BEA2-5BD6B3B3CE0F}"/>
              </a:ext>
            </a:extLst>
          </p:cNvPr>
          <p:cNvPicPr>
            <a:picLocks noChangeAspect="1"/>
          </p:cNvPicPr>
          <p:nvPr userDrawn="1"/>
        </p:nvPicPr>
        <p:blipFill>
          <a:blip r:embed="rId2"/>
          <a:stretch>
            <a:fillRect/>
          </a:stretch>
        </p:blipFill>
        <p:spPr>
          <a:xfrm>
            <a:off x="116877" y="5666776"/>
            <a:ext cx="1268078" cy="1054699"/>
          </a:xfrm>
          <a:prstGeom prst="rect">
            <a:avLst/>
          </a:prstGeom>
        </p:spPr>
      </p:pic>
      <p:sp>
        <p:nvSpPr>
          <p:cNvPr id="9" name="Isosceles Triangle 8">
            <a:extLst>
              <a:ext uri="{FF2B5EF4-FFF2-40B4-BE49-F238E27FC236}">
                <a16:creationId xmlns:a16="http://schemas.microsoft.com/office/drawing/2014/main" id="{3DED2223-0FF7-42D2-B20E-36482BFFE000}"/>
              </a:ext>
            </a:extLst>
          </p:cNvPr>
          <p:cNvSpPr/>
          <p:nvPr userDrawn="1"/>
        </p:nvSpPr>
        <p:spPr>
          <a:xfrm>
            <a:off x="10715105" y="5311221"/>
            <a:ext cx="1476895" cy="1545547"/>
          </a:xfrm>
          <a:prstGeom prst="triangle">
            <a:avLst>
              <a:gd name="adj" fmla="val 100000"/>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10" name="Isosceles Triangle 9">
            <a:extLst>
              <a:ext uri="{FF2B5EF4-FFF2-40B4-BE49-F238E27FC236}">
                <a16:creationId xmlns:a16="http://schemas.microsoft.com/office/drawing/2014/main" id="{909B6192-F629-41D5-B7D4-4BD78D6D21DC}"/>
              </a:ext>
            </a:extLst>
          </p:cNvPr>
          <p:cNvSpPr/>
          <p:nvPr userDrawn="1"/>
        </p:nvSpPr>
        <p:spPr>
          <a:xfrm rot="16200000">
            <a:off x="10680779" y="-34326"/>
            <a:ext cx="1476895" cy="1545547"/>
          </a:xfrm>
          <a:prstGeom prst="triangle">
            <a:avLst>
              <a:gd name="adj" fmla="val 100000"/>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latin typeface="Myriad Pro Light" panose="020B0603030403020204" pitchFamily="34" charset="0"/>
            </a:endParaRPr>
          </a:p>
        </p:txBody>
      </p:sp>
    </p:spTree>
    <p:extLst>
      <p:ext uri="{BB962C8B-B14F-4D97-AF65-F5344CB8AC3E}">
        <p14:creationId xmlns:p14="http://schemas.microsoft.com/office/powerpoint/2010/main" val="32209734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6D849F-0F5B-4B04-90FE-F6D76AD7991F}"/>
              </a:ext>
            </a:extLst>
          </p:cNvPr>
          <p:cNvSpPr>
            <a:spLocks noGrp="1"/>
          </p:cNvSpPr>
          <p:nvPr>
            <p:ph type="title"/>
          </p:nvPr>
        </p:nvSpPr>
        <p:spPr>
          <a:xfrm>
            <a:off x="839788" y="365125"/>
            <a:ext cx="10515600" cy="1325563"/>
          </a:xfrm>
        </p:spPr>
        <p:txBody>
          <a:bodyPr/>
          <a:lstStyle>
            <a:lvl1pPr>
              <a:defRPr>
                <a:latin typeface="Myriad Pro Light" panose="020B0603030403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797DE356-0B08-4F67-9A5A-BE3D170C7EFE}"/>
              </a:ext>
            </a:extLst>
          </p:cNvPr>
          <p:cNvSpPr>
            <a:spLocks noGrp="1"/>
          </p:cNvSpPr>
          <p:nvPr>
            <p:ph type="body" idx="1"/>
          </p:nvPr>
        </p:nvSpPr>
        <p:spPr>
          <a:xfrm>
            <a:off x="839788" y="1681163"/>
            <a:ext cx="5157787" cy="823912"/>
          </a:xfrm>
        </p:spPr>
        <p:txBody>
          <a:bodyPr anchor="b"/>
          <a:lstStyle>
            <a:lvl1pPr marL="0" indent="0">
              <a:buNone/>
              <a:defRPr sz="2400" b="1">
                <a:latin typeface="Myriad Pro Light" panose="020B0603030403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68A59EC-B04F-42F5-B075-05A4233B7242}"/>
              </a:ext>
            </a:extLst>
          </p:cNvPr>
          <p:cNvSpPr>
            <a:spLocks noGrp="1"/>
          </p:cNvSpPr>
          <p:nvPr>
            <p:ph sz="half" idx="2"/>
          </p:nvPr>
        </p:nvSpPr>
        <p:spPr>
          <a:xfrm>
            <a:off x="839788" y="2505075"/>
            <a:ext cx="5157787" cy="3684588"/>
          </a:xfrm>
        </p:spPr>
        <p:txBody>
          <a:bodyPr/>
          <a:lstStyle>
            <a:lvl1pPr>
              <a:defRPr>
                <a:latin typeface="Myriad Pro Light" panose="020B0603030403020204" pitchFamily="34" charset="0"/>
              </a:defRPr>
            </a:lvl1pPr>
            <a:lvl2pPr>
              <a:defRPr>
                <a:latin typeface="Myriad Pro Light" panose="020B0603030403020204" pitchFamily="34" charset="0"/>
              </a:defRPr>
            </a:lvl2pPr>
            <a:lvl3pPr>
              <a:defRPr>
                <a:latin typeface="Myriad Pro Light" panose="020B0603030403020204" pitchFamily="34" charset="0"/>
              </a:defRPr>
            </a:lvl3pPr>
            <a:lvl4pPr>
              <a:defRPr>
                <a:latin typeface="Myriad Pro Light" panose="020B0603030403020204" pitchFamily="34" charset="0"/>
              </a:defRPr>
            </a:lvl4pPr>
            <a:lvl5pPr>
              <a:defRPr>
                <a:latin typeface="Myriad Pro Light" panose="020B0603030403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016D103-6C94-423F-B848-5583D7A4CC50}"/>
              </a:ext>
            </a:extLst>
          </p:cNvPr>
          <p:cNvSpPr>
            <a:spLocks noGrp="1"/>
          </p:cNvSpPr>
          <p:nvPr>
            <p:ph type="body" sz="quarter" idx="3"/>
          </p:nvPr>
        </p:nvSpPr>
        <p:spPr>
          <a:xfrm>
            <a:off x="6172200" y="1681163"/>
            <a:ext cx="5183188" cy="823912"/>
          </a:xfrm>
        </p:spPr>
        <p:txBody>
          <a:bodyPr anchor="b"/>
          <a:lstStyle>
            <a:lvl1pPr marL="0" indent="0">
              <a:buNone/>
              <a:defRPr sz="2400" b="1">
                <a:latin typeface="Myriad Pro Light" panose="020B0603030403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64FC2F1-ED52-41F6-973D-1DCF94BB9FB3}"/>
              </a:ext>
            </a:extLst>
          </p:cNvPr>
          <p:cNvSpPr>
            <a:spLocks noGrp="1"/>
          </p:cNvSpPr>
          <p:nvPr>
            <p:ph sz="quarter" idx="4"/>
          </p:nvPr>
        </p:nvSpPr>
        <p:spPr>
          <a:xfrm>
            <a:off x="6172200" y="2505075"/>
            <a:ext cx="5183188" cy="3684588"/>
          </a:xfrm>
        </p:spPr>
        <p:txBody>
          <a:bodyPr/>
          <a:lstStyle>
            <a:lvl1pPr>
              <a:defRPr>
                <a:latin typeface="Myriad Pro Light" panose="020B0603030403020204" pitchFamily="34" charset="0"/>
              </a:defRPr>
            </a:lvl1pPr>
            <a:lvl2pPr>
              <a:defRPr>
                <a:latin typeface="Myriad Pro Light" panose="020B0603030403020204" pitchFamily="34" charset="0"/>
              </a:defRPr>
            </a:lvl2pPr>
            <a:lvl3pPr>
              <a:defRPr>
                <a:latin typeface="Myriad Pro Light" panose="020B0603030403020204" pitchFamily="34" charset="0"/>
              </a:defRPr>
            </a:lvl3pPr>
            <a:lvl4pPr>
              <a:defRPr>
                <a:latin typeface="Myriad Pro Light" panose="020B0603030403020204" pitchFamily="34" charset="0"/>
              </a:defRPr>
            </a:lvl4pPr>
            <a:lvl5pPr>
              <a:defRPr>
                <a:latin typeface="Myriad Pro Light" panose="020B0603030403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A1B416A8-2831-4979-AE02-5D423D26ABF9}"/>
              </a:ext>
            </a:extLst>
          </p:cNvPr>
          <p:cNvSpPr>
            <a:spLocks noGrp="1"/>
          </p:cNvSpPr>
          <p:nvPr>
            <p:ph type="sldNum" sz="quarter" idx="12"/>
          </p:nvPr>
        </p:nvSpPr>
        <p:spPr/>
        <p:txBody>
          <a:bodyPr/>
          <a:lstStyle>
            <a:lvl1pPr>
              <a:defRPr>
                <a:latin typeface="Myriad Pro Light" panose="020B0603030403020204" pitchFamily="34" charset="0"/>
              </a:defRPr>
            </a:lvl1pPr>
          </a:lstStyle>
          <a:p>
            <a:fld id="{BF197CAE-993D-4A67-A315-CA4011EEB43E}" type="slidenum">
              <a:rPr lang="en-US" smtClean="0"/>
              <a:pPr/>
              <a:t>‹#›</a:t>
            </a:fld>
            <a:endParaRPr lang="en-US" dirty="0"/>
          </a:p>
        </p:txBody>
      </p:sp>
      <p:pic>
        <p:nvPicPr>
          <p:cNvPr id="10" name="Picture 9">
            <a:extLst>
              <a:ext uri="{FF2B5EF4-FFF2-40B4-BE49-F238E27FC236}">
                <a16:creationId xmlns:a16="http://schemas.microsoft.com/office/drawing/2014/main" id="{19563FD3-0ADC-4165-8DD1-E9003DECDB24}"/>
              </a:ext>
            </a:extLst>
          </p:cNvPr>
          <p:cNvPicPr>
            <a:picLocks noChangeAspect="1"/>
          </p:cNvPicPr>
          <p:nvPr userDrawn="1"/>
        </p:nvPicPr>
        <p:blipFill>
          <a:blip r:embed="rId2"/>
          <a:stretch>
            <a:fillRect/>
          </a:stretch>
        </p:blipFill>
        <p:spPr>
          <a:xfrm>
            <a:off x="116877" y="5666776"/>
            <a:ext cx="1268078" cy="1054699"/>
          </a:xfrm>
          <a:prstGeom prst="rect">
            <a:avLst/>
          </a:prstGeom>
        </p:spPr>
      </p:pic>
      <p:sp>
        <p:nvSpPr>
          <p:cNvPr id="7" name="Rectangle 6">
            <a:extLst>
              <a:ext uri="{FF2B5EF4-FFF2-40B4-BE49-F238E27FC236}">
                <a16:creationId xmlns:a16="http://schemas.microsoft.com/office/drawing/2014/main" id="{5F4D6E03-1908-485D-A65B-90369E11A6F4}"/>
              </a:ext>
            </a:extLst>
          </p:cNvPr>
          <p:cNvSpPr/>
          <p:nvPr userDrawn="1"/>
        </p:nvSpPr>
        <p:spPr>
          <a:xfrm>
            <a:off x="11530012" y="0"/>
            <a:ext cx="661987"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yriad Pro Light" panose="020B0603030403020204" pitchFamily="34" charset="0"/>
            </a:endParaRPr>
          </a:p>
        </p:txBody>
      </p:sp>
    </p:spTree>
    <p:extLst>
      <p:ext uri="{BB962C8B-B14F-4D97-AF65-F5344CB8AC3E}">
        <p14:creationId xmlns:p14="http://schemas.microsoft.com/office/powerpoint/2010/main" val="211844160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2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6D849F-0F5B-4B04-90FE-F6D76AD7991F}"/>
              </a:ext>
            </a:extLst>
          </p:cNvPr>
          <p:cNvSpPr>
            <a:spLocks noGrp="1"/>
          </p:cNvSpPr>
          <p:nvPr>
            <p:ph type="title"/>
          </p:nvPr>
        </p:nvSpPr>
        <p:spPr>
          <a:xfrm>
            <a:off x="839788" y="365125"/>
            <a:ext cx="10515600" cy="1325563"/>
          </a:xfrm>
        </p:spPr>
        <p:txBody>
          <a:bodyPr/>
          <a:lstStyle>
            <a:lvl1pPr>
              <a:defRPr>
                <a:latin typeface="Myriad Pro Light" panose="020B0603030403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797DE356-0B08-4F67-9A5A-BE3D170C7EFE}"/>
              </a:ext>
            </a:extLst>
          </p:cNvPr>
          <p:cNvSpPr>
            <a:spLocks noGrp="1"/>
          </p:cNvSpPr>
          <p:nvPr>
            <p:ph type="body" idx="1"/>
          </p:nvPr>
        </p:nvSpPr>
        <p:spPr>
          <a:xfrm>
            <a:off x="839788" y="1681163"/>
            <a:ext cx="5157787" cy="823912"/>
          </a:xfrm>
        </p:spPr>
        <p:txBody>
          <a:bodyPr anchor="b"/>
          <a:lstStyle>
            <a:lvl1pPr marL="0" indent="0">
              <a:buNone/>
              <a:defRPr sz="2400" b="1">
                <a:latin typeface="Myriad Pro Light" panose="020B0603030403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68A59EC-B04F-42F5-B075-05A4233B7242}"/>
              </a:ext>
            </a:extLst>
          </p:cNvPr>
          <p:cNvSpPr>
            <a:spLocks noGrp="1"/>
          </p:cNvSpPr>
          <p:nvPr>
            <p:ph sz="half" idx="2"/>
          </p:nvPr>
        </p:nvSpPr>
        <p:spPr>
          <a:xfrm>
            <a:off x="839788" y="2505075"/>
            <a:ext cx="5157787" cy="3684588"/>
          </a:xfrm>
        </p:spPr>
        <p:txBody>
          <a:bodyPr/>
          <a:lstStyle>
            <a:lvl1pPr>
              <a:defRPr>
                <a:latin typeface="Myriad Pro Light" panose="020B0603030403020204" pitchFamily="34" charset="0"/>
              </a:defRPr>
            </a:lvl1pPr>
            <a:lvl2pPr>
              <a:defRPr>
                <a:latin typeface="Myriad Pro Light" panose="020B0603030403020204" pitchFamily="34" charset="0"/>
              </a:defRPr>
            </a:lvl2pPr>
            <a:lvl3pPr>
              <a:defRPr>
                <a:latin typeface="Myriad Pro Light" panose="020B0603030403020204" pitchFamily="34" charset="0"/>
              </a:defRPr>
            </a:lvl3pPr>
            <a:lvl4pPr>
              <a:defRPr>
                <a:latin typeface="Myriad Pro Light" panose="020B0603030403020204" pitchFamily="34" charset="0"/>
              </a:defRPr>
            </a:lvl4pPr>
            <a:lvl5pPr>
              <a:defRPr>
                <a:latin typeface="Myriad Pro Light" panose="020B0603030403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016D103-6C94-423F-B848-5583D7A4CC50}"/>
              </a:ext>
            </a:extLst>
          </p:cNvPr>
          <p:cNvSpPr>
            <a:spLocks noGrp="1"/>
          </p:cNvSpPr>
          <p:nvPr>
            <p:ph type="body" sz="quarter" idx="3"/>
          </p:nvPr>
        </p:nvSpPr>
        <p:spPr>
          <a:xfrm>
            <a:off x="6172200" y="1681163"/>
            <a:ext cx="5183188" cy="823912"/>
          </a:xfrm>
        </p:spPr>
        <p:txBody>
          <a:bodyPr anchor="b"/>
          <a:lstStyle>
            <a:lvl1pPr marL="0" indent="0">
              <a:buNone/>
              <a:defRPr sz="2400" b="1">
                <a:latin typeface="Myriad Pro Light" panose="020B0603030403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64FC2F1-ED52-41F6-973D-1DCF94BB9FB3}"/>
              </a:ext>
            </a:extLst>
          </p:cNvPr>
          <p:cNvSpPr>
            <a:spLocks noGrp="1"/>
          </p:cNvSpPr>
          <p:nvPr>
            <p:ph sz="quarter" idx="4"/>
          </p:nvPr>
        </p:nvSpPr>
        <p:spPr>
          <a:xfrm>
            <a:off x="6172200" y="2505075"/>
            <a:ext cx="5183188" cy="3684588"/>
          </a:xfrm>
        </p:spPr>
        <p:txBody>
          <a:bodyPr/>
          <a:lstStyle>
            <a:lvl1pPr>
              <a:defRPr>
                <a:latin typeface="Myriad Pro Light" panose="020B0603030403020204" pitchFamily="34" charset="0"/>
              </a:defRPr>
            </a:lvl1pPr>
            <a:lvl2pPr>
              <a:defRPr>
                <a:latin typeface="Myriad Pro Light" panose="020B0603030403020204" pitchFamily="34" charset="0"/>
              </a:defRPr>
            </a:lvl2pPr>
            <a:lvl3pPr>
              <a:defRPr>
                <a:latin typeface="Myriad Pro Light" panose="020B0603030403020204" pitchFamily="34" charset="0"/>
              </a:defRPr>
            </a:lvl3pPr>
            <a:lvl4pPr>
              <a:defRPr>
                <a:latin typeface="Myriad Pro Light" panose="020B0603030403020204" pitchFamily="34" charset="0"/>
              </a:defRPr>
            </a:lvl4pPr>
            <a:lvl5pPr>
              <a:defRPr>
                <a:latin typeface="Myriad Pro Light" panose="020B0603030403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A1B416A8-2831-4979-AE02-5D423D26ABF9}"/>
              </a:ext>
            </a:extLst>
          </p:cNvPr>
          <p:cNvSpPr>
            <a:spLocks noGrp="1"/>
          </p:cNvSpPr>
          <p:nvPr>
            <p:ph type="sldNum" sz="quarter" idx="12"/>
          </p:nvPr>
        </p:nvSpPr>
        <p:spPr/>
        <p:txBody>
          <a:bodyPr/>
          <a:lstStyle>
            <a:lvl1pPr>
              <a:defRPr>
                <a:latin typeface="Myriad Pro Light" panose="020B0603030403020204" pitchFamily="34" charset="0"/>
              </a:defRPr>
            </a:lvl1pPr>
          </a:lstStyle>
          <a:p>
            <a:fld id="{BF197CAE-993D-4A67-A315-CA4011EEB43E}" type="slidenum">
              <a:rPr lang="en-US" smtClean="0"/>
              <a:pPr/>
              <a:t>‹#›</a:t>
            </a:fld>
            <a:endParaRPr lang="en-US" dirty="0"/>
          </a:p>
        </p:txBody>
      </p:sp>
      <p:pic>
        <p:nvPicPr>
          <p:cNvPr id="10" name="Picture 9">
            <a:extLst>
              <a:ext uri="{FF2B5EF4-FFF2-40B4-BE49-F238E27FC236}">
                <a16:creationId xmlns:a16="http://schemas.microsoft.com/office/drawing/2014/main" id="{19563FD3-0ADC-4165-8DD1-E9003DECDB24}"/>
              </a:ext>
            </a:extLst>
          </p:cNvPr>
          <p:cNvPicPr>
            <a:picLocks noChangeAspect="1"/>
          </p:cNvPicPr>
          <p:nvPr userDrawn="1"/>
        </p:nvPicPr>
        <p:blipFill>
          <a:blip r:embed="rId2"/>
          <a:stretch>
            <a:fillRect/>
          </a:stretch>
        </p:blipFill>
        <p:spPr>
          <a:xfrm>
            <a:off x="116877" y="5666776"/>
            <a:ext cx="1268078" cy="1054699"/>
          </a:xfrm>
          <a:prstGeom prst="rect">
            <a:avLst/>
          </a:prstGeom>
        </p:spPr>
      </p:pic>
      <p:sp>
        <p:nvSpPr>
          <p:cNvPr id="13" name="Rectangle 12">
            <a:extLst>
              <a:ext uri="{FF2B5EF4-FFF2-40B4-BE49-F238E27FC236}">
                <a16:creationId xmlns:a16="http://schemas.microsoft.com/office/drawing/2014/main" id="{562B0DB8-896E-4D1C-9F4C-B63CFF922E86}"/>
              </a:ext>
            </a:extLst>
          </p:cNvPr>
          <p:cNvSpPr/>
          <p:nvPr userDrawn="1"/>
        </p:nvSpPr>
        <p:spPr>
          <a:xfrm>
            <a:off x="11530012" y="0"/>
            <a:ext cx="661987" cy="6858000"/>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latin typeface="Myriad Pro Light" panose="020B0603030403020204" pitchFamily="34" charset="0"/>
            </a:endParaRPr>
          </a:p>
        </p:txBody>
      </p:sp>
    </p:spTree>
    <p:extLst>
      <p:ext uri="{BB962C8B-B14F-4D97-AF65-F5344CB8AC3E}">
        <p14:creationId xmlns:p14="http://schemas.microsoft.com/office/powerpoint/2010/main" val="221958688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3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6D849F-0F5B-4B04-90FE-F6D76AD7991F}"/>
              </a:ext>
            </a:extLst>
          </p:cNvPr>
          <p:cNvSpPr>
            <a:spLocks noGrp="1"/>
          </p:cNvSpPr>
          <p:nvPr>
            <p:ph type="title"/>
          </p:nvPr>
        </p:nvSpPr>
        <p:spPr>
          <a:xfrm>
            <a:off x="839788" y="365125"/>
            <a:ext cx="10515600" cy="1325563"/>
          </a:xfrm>
        </p:spPr>
        <p:txBody>
          <a:bodyPr/>
          <a:lstStyle>
            <a:lvl1pPr>
              <a:defRPr>
                <a:latin typeface="Myriad Pro Light" panose="020B0603030403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797DE356-0B08-4F67-9A5A-BE3D170C7EFE}"/>
              </a:ext>
            </a:extLst>
          </p:cNvPr>
          <p:cNvSpPr>
            <a:spLocks noGrp="1"/>
          </p:cNvSpPr>
          <p:nvPr>
            <p:ph type="body" idx="1"/>
          </p:nvPr>
        </p:nvSpPr>
        <p:spPr>
          <a:xfrm>
            <a:off x="839788" y="1681163"/>
            <a:ext cx="5157787" cy="823912"/>
          </a:xfrm>
        </p:spPr>
        <p:txBody>
          <a:bodyPr anchor="b"/>
          <a:lstStyle>
            <a:lvl1pPr marL="0" indent="0">
              <a:buNone/>
              <a:defRPr sz="2400" b="1">
                <a:latin typeface="Myriad Pro Light" panose="020B0603030403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68A59EC-B04F-42F5-B075-05A4233B7242}"/>
              </a:ext>
            </a:extLst>
          </p:cNvPr>
          <p:cNvSpPr>
            <a:spLocks noGrp="1"/>
          </p:cNvSpPr>
          <p:nvPr>
            <p:ph sz="half" idx="2"/>
          </p:nvPr>
        </p:nvSpPr>
        <p:spPr>
          <a:xfrm>
            <a:off x="839788" y="2505075"/>
            <a:ext cx="5157787" cy="3684588"/>
          </a:xfrm>
        </p:spPr>
        <p:txBody>
          <a:bodyPr/>
          <a:lstStyle>
            <a:lvl1pPr>
              <a:defRPr>
                <a:latin typeface="Myriad Pro Light" panose="020B0603030403020204" pitchFamily="34" charset="0"/>
              </a:defRPr>
            </a:lvl1pPr>
            <a:lvl2pPr>
              <a:defRPr>
                <a:latin typeface="Myriad Pro Light" panose="020B0603030403020204" pitchFamily="34" charset="0"/>
              </a:defRPr>
            </a:lvl2pPr>
            <a:lvl3pPr>
              <a:defRPr>
                <a:latin typeface="Myriad Pro Light" panose="020B0603030403020204" pitchFamily="34" charset="0"/>
              </a:defRPr>
            </a:lvl3pPr>
            <a:lvl4pPr>
              <a:defRPr>
                <a:latin typeface="Myriad Pro Light" panose="020B0603030403020204" pitchFamily="34" charset="0"/>
              </a:defRPr>
            </a:lvl4pPr>
            <a:lvl5pPr>
              <a:defRPr>
                <a:latin typeface="Myriad Pro Light" panose="020B0603030403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016D103-6C94-423F-B848-5583D7A4CC50}"/>
              </a:ext>
            </a:extLst>
          </p:cNvPr>
          <p:cNvSpPr>
            <a:spLocks noGrp="1"/>
          </p:cNvSpPr>
          <p:nvPr>
            <p:ph type="body" sz="quarter" idx="3"/>
          </p:nvPr>
        </p:nvSpPr>
        <p:spPr>
          <a:xfrm>
            <a:off x="6172200" y="1681163"/>
            <a:ext cx="5183188" cy="823912"/>
          </a:xfrm>
        </p:spPr>
        <p:txBody>
          <a:bodyPr anchor="b"/>
          <a:lstStyle>
            <a:lvl1pPr marL="0" indent="0">
              <a:buNone/>
              <a:defRPr sz="2400" b="1">
                <a:latin typeface="Myriad Pro Light" panose="020B0603030403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64FC2F1-ED52-41F6-973D-1DCF94BB9FB3}"/>
              </a:ext>
            </a:extLst>
          </p:cNvPr>
          <p:cNvSpPr>
            <a:spLocks noGrp="1"/>
          </p:cNvSpPr>
          <p:nvPr>
            <p:ph sz="quarter" idx="4"/>
          </p:nvPr>
        </p:nvSpPr>
        <p:spPr>
          <a:xfrm>
            <a:off x="6172200" y="2505075"/>
            <a:ext cx="5183188" cy="3684588"/>
          </a:xfrm>
        </p:spPr>
        <p:txBody>
          <a:bodyPr/>
          <a:lstStyle>
            <a:lvl1pPr>
              <a:defRPr>
                <a:latin typeface="Myriad Pro Light" panose="020B0603030403020204" pitchFamily="34" charset="0"/>
              </a:defRPr>
            </a:lvl1pPr>
            <a:lvl2pPr>
              <a:defRPr>
                <a:latin typeface="Myriad Pro Light" panose="020B0603030403020204" pitchFamily="34" charset="0"/>
              </a:defRPr>
            </a:lvl2pPr>
            <a:lvl3pPr>
              <a:defRPr>
                <a:latin typeface="Myriad Pro Light" panose="020B0603030403020204" pitchFamily="34" charset="0"/>
              </a:defRPr>
            </a:lvl3pPr>
            <a:lvl4pPr>
              <a:defRPr>
                <a:latin typeface="Myriad Pro Light" panose="020B0603030403020204" pitchFamily="34" charset="0"/>
              </a:defRPr>
            </a:lvl4pPr>
            <a:lvl5pPr>
              <a:defRPr>
                <a:latin typeface="Myriad Pro Light" panose="020B0603030403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A1B416A8-2831-4979-AE02-5D423D26ABF9}"/>
              </a:ext>
            </a:extLst>
          </p:cNvPr>
          <p:cNvSpPr>
            <a:spLocks noGrp="1"/>
          </p:cNvSpPr>
          <p:nvPr>
            <p:ph type="sldNum" sz="quarter" idx="12"/>
          </p:nvPr>
        </p:nvSpPr>
        <p:spPr/>
        <p:txBody>
          <a:bodyPr/>
          <a:lstStyle>
            <a:lvl1pPr>
              <a:defRPr>
                <a:latin typeface="Myriad Pro Light" panose="020B0603030403020204" pitchFamily="34" charset="0"/>
              </a:defRPr>
            </a:lvl1pPr>
          </a:lstStyle>
          <a:p>
            <a:fld id="{BF197CAE-993D-4A67-A315-CA4011EEB43E}" type="slidenum">
              <a:rPr lang="en-US" smtClean="0"/>
              <a:pPr/>
              <a:t>‹#›</a:t>
            </a:fld>
            <a:endParaRPr lang="en-US" dirty="0"/>
          </a:p>
        </p:txBody>
      </p:sp>
      <p:pic>
        <p:nvPicPr>
          <p:cNvPr id="10" name="Picture 9">
            <a:extLst>
              <a:ext uri="{FF2B5EF4-FFF2-40B4-BE49-F238E27FC236}">
                <a16:creationId xmlns:a16="http://schemas.microsoft.com/office/drawing/2014/main" id="{19563FD3-0ADC-4165-8DD1-E9003DECDB24}"/>
              </a:ext>
            </a:extLst>
          </p:cNvPr>
          <p:cNvPicPr>
            <a:picLocks noChangeAspect="1"/>
          </p:cNvPicPr>
          <p:nvPr userDrawn="1"/>
        </p:nvPicPr>
        <p:blipFill>
          <a:blip r:embed="rId2"/>
          <a:stretch>
            <a:fillRect/>
          </a:stretch>
        </p:blipFill>
        <p:spPr>
          <a:xfrm>
            <a:off x="116877" y="5666776"/>
            <a:ext cx="1268078" cy="1054699"/>
          </a:xfrm>
          <a:prstGeom prst="rect">
            <a:avLst/>
          </a:prstGeom>
        </p:spPr>
      </p:pic>
      <p:sp>
        <p:nvSpPr>
          <p:cNvPr id="7" name="Rectangle 6">
            <a:extLst>
              <a:ext uri="{FF2B5EF4-FFF2-40B4-BE49-F238E27FC236}">
                <a16:creationId xmlns:a16="http://schemas.microsoft.com/office/drawing/2014/main" id="{5F4D6E03-1908-485D-A65B-90369E11A6F4}"/>
              </a:ext>
            </a:extLst>
          </p:cNvPr>
          <p:cNvSpPr/>
          <p:nvPr userDrawn="1"/>
        </p:nvSpPr>
        <p:spPr>
          <a:xfrm>
            <a:off x="11530012" y="0"/>
            <a:ext cx="661987" cy="6858000"/>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latin typeface="Myriad Pro Light" panose="020B0603030403020204" pitchFamily="34" charset="0"/>
            </a:endParaRPr>
          </a:p>
        </p:txBody>
      </p:sp>
    </p:spTree>
    <p:extLst>
      <p:ext uri="{BB962C8B-B14F-4D97-AF65-F5344CB8AC3E}">
        <p14:creationId xmlns:p14="http://schemas.microsoft.com/office/powerpoint/2010/main" val="11810913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4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6D849F-0F5B-4B04-90FE-F6D76AD7991F}"/>
              </a:ext>
            </a:extLst>
          </p:cNvPr>
          <p:cNvSpPr>
            <a:spLocks noGrp="1"/>
          </p:cNvSpPr>
          <p:nvPr>
            <p:ph type="title"/>
          </p:nvPr>
        </p:nvSpPr>
        <p:spPr>
          <a:xfrm>
            <a:off x="839788" y="365125"/>
            <a:ext cx="10515600" cy="1325563"/>
          </a:xfrm>
        </p:spPr>
        <p:txBody>
          <a:bodyPr/>
          <a:lstStyle>
            <a:lvl1pPr>
              <a:defRPr>
                <a:latin typeface="Myriad Pro Light" panose="020B0603030403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797DE356-0B08-4F67-9A5A-BE3D170C7EFE}"/>
              </a:ext>
            </a:extLst>
          </p:cNvPr>
          <p:cNvSpPr>
            <a:spLocks noGrp="1"/>
          </p:cNvSpPr>
          <p:nvPr>
            <p:ph type="body" idx="1"/>
          </p:nvPr>
        </p:nvSpPr>
        <p:spPr>
          <a:xfrm>
            <a:off x="839788" y="1681163"/>
            <a:ext cx="5157787" cy="823912"/>
          </a:xfrm>
        </p:spPr>
        <p:txBody>
          <a:bodyPr anchor="b"/>
          <a:lstStyle>
            <a:lvl1pPr marL="0" indent="0">
              <a:buNone/>
              <a:defRPr sz="2400" b="1">
                <a:latin typeface="Myriad Pro Light" panose="020B0603030403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68A59EC-B04F-42F5-B075-05A4233B7242}"/>
              </a:ext>
            </a:extLst>
          </p:cNvPr>
          <p:cNvSpPr>
            <a:spLocks noGrp="1"/>
          </p:cNvSpPr>
          <p:nvPr>
            <p:ph sz="half" idx="2"/>
          </p:nvPr>
        </p:nvSpPr>
        <p:spPr>
          <a:xfrm>
            <a:off x="839788" y="2505075"/>
            <a:ext cx="5157787" cy="3684588"/>
          </a:xfrm>
        </p:spPr>
        <p:txBody>
          <a:bodyPr/>
          <a:lstStyle>
            <a:lvl1pPr>
              <a:defRPr>
                <a:latin typeface="Myriad Pro Light" panose="020B0603030403020204" pitchFamily="34" charset="0"/>
              </a:defRPr>
            </a:lvl1pPr>
            <a:lvl2pPr>
              <a:defRPr>
                <a:latin typeface="Myriad Pro Light" panose="020B0603030403020204" pitchFamily="34" charset="0"/>
              </a:defRPr>
            </a:lvl2pPr>
            <a:lvl3pPr>
              <a:defRPr>
                <a:latin typeface="Myriad Pro Light" panose="020B0603030403020204" pitchFamily="34" charset="0"/>
              </a:defRPr>
            </a:lvl3pPr>
            <a:lvl4pPr>
              <a:defRPr>
                <a:latin typeface="Myriad Pro Light" panose="020B0603030403020204" pitchFamily="34" charset="0"/>
              </a:defRPr>
            </a:lvl4pPr>
            <a:lvl5pPr>
              <a:defRPr>
                <a:latin typeface="Myriad Pro Light" panose="020B0603030403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016D103-6C94-423F-B848-5583D7A4CC50}"/>
              </a:ext>
            </a:extLst>
          </p:cNvPr>
          <p:cNvSpPr>
            <a:spLocks noGrp="1"/>
          </p:cNvSpPr>
          <p:nvPr>
            <p:ph type="body" sz="quarter" idx="3"/>
          </p:nvPr>
        </p:nvSpPr>
        <p:spPr>
          <a:xfrm>
            <a:off x="6172200" y="1681163"/>
            <a:ext cx="5183188" cy="823912"/>
          </a:xfrm>
        </p:spPr>
        <p:txBody>
          <a:bodyPr anchor="b"/>
          <a:lstStyle>
            <a:lvl1pPr marL="0" indent="0">
              <a:buNone/>
              <a:defRPr sz="2400" b="1">
                <a:latin typeface="Myriad Pro Light" panose="020B0603030403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64FC2F1-ED52-41F6-973D-1DCF94BB9FB3}"/>
              </a:ext>
            </a:extLst>
          </p:cNvPr>
          <p:cNvSpPr>
            <a:spLocks noGrp="1"/>
          </p:cNvSpPr>
          <p:nvPr>
            <p:ph sz="quarter" idx="4"/>
          </p:nvPr>
        </p:nvSpPr>
        <p:spPr>
          <a:xfrm>
            <a:off x="6172200" y="2505075"/>
            <a:ext cx="5183188" cy="3684588"/>
          </a:xfrm>
        </p:spPr>
        <p:txBody>
          <a:bodyPr/>
          <a:lstStyle>
            <a:lvl1pPr>
              <a:defRPr>
                <a:latin typeface="Myriad Pro Light" panose="020B0603030403020204" pitchFamily="34" charset="0"/>
              </a:defRPr>
            </a:lvl1pPr>
            <a:lvl2pPr>
              <a:defRPr>
                <a:latin typeface="Myriad Pro Light" panose="020B0603030403020204" pitchFamily="34" charset="0"/>
              </a:defRPr>
            </a:lvl2pPr>
            <a:lvl3pPr>
              <a:defRPr>
                <a:latin typeface="Myriad Pro Light" panose="020B0603030403020204" pitchFamily="34" charset="0"/>
              </a:defRPr>
            </a:lvl3pPr>
            <a:lvl4pPr>
              <a:defRPr>
                <a:latin typeface="Myriad Pro Light" panose="020B0603030403020204" pitchFamily="34" charset="0"/>
              </a:defRPr>
            </a:lvl4pPr>
            <a:lvl5pPr>
              <a:defRPr>
                <a:latin typeface="Myriad Pro Light" panose="020B0603030403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A1B416A8-2831-4979-AE02-5D423D26ABF9}"/>
              </a:ext>
            </a:extLst>
          </p:cNvPr>
          <p:cNvSpPr>
            <a:spLocks noGrp="1"/>
          </p:cNvSpPr>
          <p:nvPr>
            <p:ph type="sldNum" sz="quarter" idx="12"/>
          </p:nvPr>
        </p:nvSpPr>
        <p:spPr/>
        <p:txBody>
          <a:bodyPr/>
          <a:lstStyle>
            <a:lvl1pPr>
              <a:defRPr>
                <a:latin typeface="Myriad Pro Light" panose="020B0603030403020204" pitchFamily="34" charset="0"/>
              </a:defRPr>
            </a:lvl1pPr>
          </a:lstStyle>
          <a:p>
            <a:fld id="{BF197CAE-993D-4A67-A315-CA4011EEB43E}" type="slidenum">
              <a:rPr lang="en-US" smtClean="0"/>
              <a:pPr/>
              <a:t>‹#›</a:t>
            </a:fld>
            <a:endParaRPr lang="en-US" dirty="0"/>
          </a:p>
        </p:txBody>
      </p:sp>
      <p:pic>
        <p:nvPicPr>
          <p:cNvPr id="10" name="Picture 9">
            <a:extLst>
              <a:ext uri="{FF2B5EF4-FFF2-40B4-BE49-F238E27FC236}">
                <a16:creationId xmlns:a16="http://schemas.microsoft.com/office/drawing/2014/main" id="{19563FD3-0ADC-4165-8DD1-E9003DECDB24}"/>
              </a:ext>
            </a:extLst>
          </p:cNvPr>
          <p:cNvPicPr>
            <a:picLocks noChangeAspect="1"/>
          </p:cNvPicPr>
          <p:nvPr userDrawn="1"/>
        </p:nvPicPr>
        <p:blipFill>
          <a:blip r:embed="rId2"/>
          <a:stretch>
            <a:fillRect/>
          </a:stretch>
        </p:blipFill>
        <p:spPr>
          <a:xfrm>
            <a:off x="116877" y="5666776"/>
            <a:ext cx="1268078" cy="1054699"/>
          </a:xfrm>
          <a:prstGeom prst="rect">
            <a:avLst/>
          </a:prstGeom>
        </p:spPr>
      </p:pic>
      <p:sp>
        <p:nvSpPr>
          <p:cNvPr id="7" name="Rectangle 6">
            <a:extLst>
              <a:ext uri="{FF2B5EF4-FFF2-40B4-BE49-F238E27FC236}">
                <a16:creationId xmlns:a16="http://schemas.microsoft.com/office/drawing/2014/main" id="{5F4D6E03-1908-485D-A65B-90369E11A6F4}"/>
              </a:ext>
            </a:extLst>
          </p:cNvPr>
          <p:cNvSpPr/>
          <p:nvPr userDrawn="1"/>
        </p:nvSpPr>
        <p:spPr>
          <a:xfrm>
            <a:off x="11530012" y="0"/>
            <a:ext cx="661987" cy="68580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latin typeface="Myriad Pro Light" panose="020B0603030403020204" pitchFamily="34" charset="0"/>
            </a:endParaRPr>
          </a:p>
        </p:txBody>
      </p:sp>
    </p:spTree>
    <p:extLst>
      <p:ext uri="{BB962C8B-B14F-4D97-AF65-F5344CB8AC3E}">
        <p14:creationId xmlns:p14="http://schemas.microsoft.com/office/powerpoint/2010/main" val="221716012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5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6D849F-0F5B-4B04-90FE-F6D76AD7991F}"/>
              </a:ext>
            </a:extLst>
          </p:cNvPr>
          <p:cNvSpPr>
            <a:spLocks noGrp="1"/>
          </p:cNvSpPr>
          <p:nvPr>
            <p:ph type="title"/>
          </p:nvPr>
        </p:nvSpPr>
        <p:spPr>
          <a:xfrm>
            <a:off x="839788" y="365125"/>
            <a:ext cx="10515600" cy="1325563"/>
          </a:xfrm>
        </p:spPr>
        <p:txBody>
          <a:bodyPr/>
          <a:lstStyle>
            <a:lvl1pPr>
              <a:defRPr>
                <a:latin typeface="Myriad Pro Light" panose="020B0603030403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797DE356-0B08-4F67-9A5A-BE3D170C7EFE}"/>
              </a:ext>
            </a:extLst>
          </p:cNvPr>
          <p:cNvSpPr>
            <a:spLocks noGrp="1"/>
          </p:cNvSpPr>
          <p:nvPr>
            <p:ph type="body" idx="1"/>
          </p:nvPr>
        </p:nvSpPr>
        <p:spPr>
          <a:xfrm>
            <a:off x="839788" y="1681163"/>
            <a:ext cx="5157787" cy="823912"/>
          </a:xfrm>
        </p:spPr>
        <p:txBody>
          <a:bodyPr anchor="b"/>
          <a:lstStyle>
            <a:lvl1pPr marL="0" indent="0">
              <a:buNone/>
              <a:defRPr sz="2400" b="1">
                <a:latin typeface="Myriad Pro Light" panose="020B0603030403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68A59EC-B04F-42F5-B075-05A4233B7242}"/>
              </a:ext>
            </a:extLst>
          </p:cNvPr>
          <p:cNvSpPr>
            <a:spLocks noGrp="1"/>
          </p:cNvSpPr>
          <p:nvPr>
            <p:ph sz="half" idx="2"/>
          </p:nvPr>
        </p:nvSpPr>
        <p:spPr>
          <a:xfrm>
            <a:off x="839788" y="2505075"/>
            <a:ext cx="5157787" cy="3684588"/>
          </a:xfrm>
        </p:spPr>
        <p:txBody>
          <a:bodyPr/>
          <a:lstStyle>
            <a:lvl1pPr>
              <a:defRPr>
                <a:latin typeface="Myriad Pro Light" panose="020B0603030403020204" pitchFamily="34" charset="0"/>
              </a:defRPr>
            </a:lvl1pPr>
            <a:lvl2pPr>
              <a:defRPr>
                <a:latin typeface="Myriad Pro Light" panose="020B0603030403020204" pitchFamily="34" charset="0"/>
              </a:defRPr>
            </a:lvl2pPr>
            <a:lvl3pPr>
              <a:defRPr>
                <a:latin typeface="Myriad Pro Light" panose="020B0603030403020204" pitchFamily="34" charset="0"/>
              </a:defRPr>
            </a:lvl3pPr>
            <a:lvl4pPr>
              <a:defRPr>
                <a:latin typeface="Myriad Pro Light" panose="020B0603030403020204" pitchFamily="34" charset="0"/>
              </a:defRPr>
            </a:lvl4pPr>
            <a:lvl5pPr>
              <a:defRPr>
                <a:latin typeface="Myriad Pro Light" panose="020B0603030403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016D103-6C94-423F-B848-5583D7A4CC50}"/>
              </a:ext>
            </a:extLst>
          </p:cNvPr>
          <p:cNvSpPr>
            <a:spLocks noGrp="1"/>
          </p:cNvSpPr>
          <p:nvPr>
            <p:ph type="body" sz="quarter" idx="3"/>
          </p:nvPr>
        </p:nvSpPr>
        <p:spPr>
          <a:xfrm>
            <a:off x="6172200" y="1681163"/>
            <a:ext cx="5183188" cy="823912"/>
          </a:xfrm>
        </p:spPr>
        <p:txBody>
          <a:bodyPr anchor="b"/>
          <a:lstStyle>
            <a:lvl1pPr marL="0" indent="0">
              <a:buNone/>
              <a:defRPr sz="2400" b="1">
                <a:latin typeface="Myriad Pro Light" panose="020B0603030403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64FC2F1-ED52-41F6-973D-1DCF94BB9FB3}"/>
              </a:ext>
            </a:extLst>
          </p:cNvPr>
          <p:cNvSpPr>
            <a:spLocks noGrp="1"/>
          </p:cNvSpPr>
          <p:nvPr>
            <p:ph sz="quarter" idx="4"/>
          </p:nvPr>
        </p:nvSpPr>
        <p:spPr>
          <a:xfrm>
            <a:off x="6172200" y="2505075"/>
            <a:ext cx="5183188" cy="3684588"/>
          </a:xfrm>
        </p:spPr>
        <p:txBody>
          <a:bodyPr/>
          <a:lstStyle>
            <a:lvl1pPr>
              <a:defRPr>
                <a:latin typeface="Myriad Pro Light" panose="020B0603030403020204" pitchFamily="34" charset="0"/>
              </a:defRPr>
            </a:lvl1pPr>
            <a:lvl2pPr>
              <a:defRPr>
                <a:latin typeface="Myriad Pro Light" panose="020B0603030403020204" pitchFamily="34" charset="0"/>
              </a:defRPr>
            </a:lvl2pPr>
            <a:lvl3pPr>
              <a:defRPr>
                <a:latin typeface="Myriad Pro Light" panose="020B0603030403020204" pitchFamily="34" charset="0"/>
              </a:defRPr>
            </a:lvl3pPr>
            <a:lvl4pPr>
              <a:defRPr>
                <a:latin typeface="Myriad Pro Light" panose="020B0603030403020204" pitchFamily="34" charset="0"/>
              </a:defRPr>
            </a:lvl4pPr>
            <a:lvl5pPr>
              <a:defRPr>
                <a:latin typeface="Myriad Pro Light" panose="020B0603030403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A1B416A8-2831-4979-AE02-5D423D26ABF9}"/>
              </a:ext>
            </a:extLst>
          </p:cNvPr>
          <p:cNvSpPr>
            <a:spLocks noGrp="1"/>
          </p:cNvSpPr>
          <p:nvPr>
            <p:ph type="sldNum" sz="quarter" idx="12"/>
          </p:nvPr>
        </p:nvSpPr>
        <p:spPr/>
        <p:txBody>
          <a:bodyPr/>
          <a:lstStyle>
            <a:lvl1pPr>
              <a:defRPr>
                <a:latin typeface="Myriad Pro Light" panose="020B0603030403020204" pitchFamily="34" charset="0"/>
              </a:defRPr>
            </a:lvl1pPr>
          </a:lstStyle>
          <a:p>
            <a:fld id="{BF197CAE-993D-4A67-A315-CA4011EEB43E}" type="slidenum">
              <a:rPr lang="en-US" smtClean="0"/>
              <a:pPr/>
              <a:t>‹#›</a:t>
            </a:fld>
            <a:endParaRPr lang="en-US" dirty="0"/>
          </a:p>
        </p:txBody>
      </p:sp>
      <p:pic>
        <p:nvPicPr>
          <p:cNvPr id="10" name="Picture 9">
            <a:extLst>
              <a:ext uri="{FF2B5EF4-FFF2-40B4-BE49-F238E27FC236}">
                <a16:creationId xmlns:a16="http://schemas.microsoft.com/office/drawing/2014/main" id="{19563FD3-0ADC-4165-8DD1-E9003DECDB24}"/>
              </a:ext>
            </a:extLst>
          </p:cNvPr>
          <p:cNvPicPr>
            <a:picLocks noChangeAspect="1"/>
          </p:cNvPicPr>
          <p:nvPr userDrawn="1"/>
        </p:nvPicPr>
        <p:blipFill>
          <a:blip r:embed="rId2"/>
          <a:stretch>
            <a:fillRect/>
          </a:stretch>
        </p:blipFill>
        <p:spPr>
          <a:xfrm>
            <a:off x="116877" y="5666776"/>
            <a:ext cx="1268078" cy="1054699"/>
          </a:xfrm>
          <a:prstGeom prst="rect">
            <a:avLst/>
          </a:prstGeom>
        </p:spPr>
      </p:pic>
      <p:sp>
        <p:nvSpPr>
          <p:cNvPr id="7" name="Rectangle 6">
            <a:extLst>
              <a:ext uri="{FF2B5EF4-FFF2-40B4-BE49-F238E27FC236}">
                <a16:creationId xmlns:a16="http://schemas.microsoft.com/office/drawing/2014/main" id="{5F4D6E03-1908-485D-A65B-90369E11A6F4}"/>
              </a:ext>
            </a:extLst>
          </p:cNvPr>
          <p:cNvSpPr/>
          <p:nvPr userDrawn="1"/>
        </p:nvSpPr>
        <p:spPr>
          <a:xfrm>
            <a:off x="11530013" y="0"/>
            <a:ext cx="661987" cy="6858000"/>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latin typeface="Myriad Pro Light" panose="020B0603030403020204" pitchFamily="34" charset="0"/>
            </a:endParaRPr>
          </a:p>
        </p:txBody>
      </p:sp>
    </p:spTree>
    <p:extLst>
      <p:ext uri="{BB962C8B-B14F-4D97-AF65-F5344CB8AC3E}">
        <p14:creationId xmlns:p14="http://schemas.microsoft.com/office/powerpoint/2010/main" val="133849074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B289654-EC87-4DEB-A278-B256E401773F}"/>
              </a:ext>
            </a:extLst>
          </p:cNvPr>
          <p:cNvSpPr/>
          <p:nvPr userDrawn="1"/>
        </p:nvSpPr>
        <p:spPr>
          <a:xfrm>
            <a:off x="10446589" y="5096174"/>
            <a:ext cx="2106283" cy="210628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11" name="Oval 10">
            <a:extLst>
              <a:ext uri="{FF2B5EF4-FFF2-40B4-BE49-F238E27FC236}">
                <a16:creationId xmlns:a16="http://schemas.microsoft.com/office/drawing/2014/main" id="{8E78ED2F-0DB2-4AD2-8693-32BF18C8F0B9}"/>
              </a:ext>
            </a:extLst>
          </p:cNvPr>
          <p:cNvSpPr/>
          <p:nvPr userDrawn="1"/>
        </p:nvSpPr>
        <p:spPr>
          <a:xfrm rot="2850584">
            <a:off x="8777897" y="3453800"/>
            <a:ext cx="3425927" cy="33994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2" name="Title 1">
            <a:extLst>
              <a:ext uri="{FF2B5EF4-FFF2-40B4-BE49-F238E27FC236}">
                <a16:creationId xmlns:a16="http://schemas.microsoft.com/office/drawing/2014/main" id="{755E7D5B-9F0E-4999-B3CB-BA9F1F772810}"/>
              </a:ext>
            </a:extLst>
          </p:cNvPr>
          <p:cNvSpPr>
            <a:spLocks noGrp="1"/>
          </p:cNvSpPr>
          <p:nvPr>
            <p:ph type="title"/>
          </p:nvPr>
        </p:nvSpPr>
        <p:spPr/>
        <p:txBody>
          <a:bodyPr/>
          <a:lstStyle>
            <a:lvl1pPr>
              <a:defRPr>
                <a:latin typeface="Myriad Pro Light" panose="020B0603030403020204" pitchFamily="34" charset="0"/>
              </a:defRPr>
            </a:lvl1pPr>
          </a:lstStyle>
          <a:p>
            <a:r>
              <a:rPr lang="en-US"/>
              <a:t>Click to edit Master title style</a:t>
            </a:r>
          </a:p>
        </p:txBody>
      </p:sp>
      <p:pic>
        <p:nvPicPr>
          <p:cNvPr id="6" name="Picture 5">
            <a:extLst>
              <a:ext uri="{FF2B5EF4-FFF2-40B4-BE49-F238E27FC236}">
                <a16:creationId xmlns:a16="http://schemas.microsoft.com/office/drawing/2014/main" id="{AC25F164-B8F1-4E3B-972D-5652788977C8}"/>
              </a:ext>
            </a:extLst>
          </p:cNvPr>
          <p:cNvPicPr>
            <a:picLocks noChangeAspect="1"/>
          </p:cNvPicPr>
          <p:nvPr userDrawn="1"/>
        </p:nvPicPr>
        <p:blipFill>
          <a:blip r:embed="rId2"/>
          <a:stretch>
            <a:fillRect/>
          </a:stretch>
        </p:blipFill>
        <p:spPr>
          <a:xfrm>
            <a:off x="116877" y="5666776"/>
            <a:ext cx="1268078" cy="1054699"/>
          </a:xfrm>
          <a:prstGeom prst="rect">
            <a:avLst/>
          </a:prstGeom>
        </p:spPr>
      </p:pic>
      <p:sp>
        <p:nvSpPr>
          <p:cNvPr id="5" name="Slide Number Placeholder 4">
            <a:extLst>
              <a:ext uri="{FF2B5EF4-FFF2-40B4-BE49-F238E27FC236}">
                <a16:creationId xmlns:a16="http://schemas.microsoft.com/office/drawing/2014/main" id="{D87615D1-0BEA-41E7-AB3D-7825C1A9DF09}"/>
              </a:ext>
            </a:extLst>
          </p:cNvPr>
          <p:cNvSpPr>
            <a:spLocks noGrp="1"/>
          </p:cNvSpPr>
          <p:nvPr>
            <p:ph type="sldNum" sz="quarter" idx="12"/>
          </p:nvPr>
        </p:nvSpPr>
        <p:spPr/>
        <p:txBody>
          <a:bodyPr/>
          <a:lstStyle>
            <a:lvl1pPr>
              <a:defRPr>
                <a:latin typeface="Myriad Pro Light" panose="020B0603030403020204" pitchFamily="34" charset="0"/>
              </a:defRPr>
            </a:lvl1pPr>
          </a:lstStyle>
          <a:p>
            <a:fld id="{BF197CAE-993D-4A67-A315-CA4011EEB43E}" type="slidenum">
              <a:rPr lang="en-US" smtClean="0"/>
              <a:pPr/>
              <a:t>‹#›</a:t>
            </a:fld>
            <a:endParaRPr lang="en-US" dirty="0"/>
          </a:p>
        </p:txBody>
      </p:sp>
      <p:grpSp>
        <p:nvGrpSpPr>
          <p:cNvPr id="15" name="Group 14">
            <a:extLst>
              <a:ext uri="{FF2B5EF4-FFF2-40B4-BE49-F238E27FC236}">
                <a16:creationId xmlns:a16="http://schemas.microsoft.com/office/drawing/2014/main" id="{B76F7E82-8DF3-4DA6-8229-6B47319FA62C}"/>
              </a:ext>
            </a:extLst>
          </p:cNvPr>
          <p:cNvGrpSpPr/>
          <p:nvPr userDrawn="1"/>
        </p:nvGrpSpPr>
        <p:grpSpPr>
          <a:xfrm rot="16200000">
            <a:off x="8766612" y="-362779"/>
            <a:ext cx="3761742" cy="3761890"/>
            <a:chOff x="6336443" y="1602063"/>
            <a:chExt cx="3761742" cy="3761890"/>
          </a:xfrm>
        </p:grpSpPr>
        <p:sp>
          <p:nvSpPr>
            <p:cNvPr id="13" name="Rectangle 12">
              <a:extLst>
                <a:ext uri="{FF2B5EF4-FFF2-40B4-BE49-F238E27FC236}">
                  <a16:creationId xmlns:a16="http://schemas.microsoft.com/office/drawing/2014/main" id="{E6C9B04B-834F-40CB-B00C-0818A8872C28}"/>
                </a:ext>
              </a:extLst>
            </p:cNvPr>
            <p:cNvSpPr/>
            <p:nvPr userDrawn="1"/>
          </p:nvSpPr>
          <p:spPr>
            <a:xfrm>
              <a:off x="7991902" y="3257670"/>
              <a:ext cx="2106283" cy="210628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14" name="Oval 13">
              <a:extLst>
                <a:ext uri="{FF2B5EF4-FFF2-40B4-BE49-F238E27FC236}">
                  <a16:creationId xmlns:a16="http://schemas.microsoft.com/office/drawing/2014/main" id="{6F763FF7-E171-4E14-A91D-E3B5BD4F49CF}"/>
                </a:ext>
              </a:extLst>
            </p:cNvPr>
            <p:cNvSpPr/>
            <p:nvPr userDrawn="1"/>
          </p:nvSpPr>
          <p:spPr>
            <a:xfrm rot="2850584">
              <a:off x="6323210" y="1615296"/>
              <a:ext cx="3425927" cy="33994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yriad Pro Light" panose="020B0603030403020204" pitchFamily="34" charset="0"/>
              </a:endParaRPr>
            </a:p>
          </p:txBody>
        </p:sp>
      </p:grpSp>
    </p:spTree>
    <p:extLst>
      <p:ext uri="{BB962C8B-B14F-4D97-AF65-F5344CB8AC3E}">
        <p14:creationId xmlns:p14="http://schemas.microsoft.com/office/powerpoint/2010/main" val="288574188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2_Title Only">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B289654-EC87-4DEB-A278-B256E401773F}"/>
              </a:ext>
            </a:extLst>
          </p:cNvPr>
          <p:cNvSpPr/>
          <p:nvPr userDrawn="1"/>
        </p:nvSpPr>
        <p:spPr>
          <a:xfrm>
            <a:off x="10446589" y="5096174"/>
            <a:ext cx="2106283" cy="2106283"/>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11" name="Oval 10">
            <a:extLst>
              <a:ext uri="{FF2B5EF4-FFF2-40B4-BE49-F238E27FC236}">
                <a16:creationId xmlns:a16="http://schemas.microsoft.com/office/drawing/2014/main" id="{8E78ED2F-0DB2-4AD2-8693-32BF18C8F0B9}"/>
              </a:ext>
            </a:extLst>
          </p:cNvPr>
          <p:cNvSpPr/>
          <p:nvPr userDrawn="1"/>
        </p:nvSpPr>
        <p:spPr>
          <a:xfrm rot="2850584">
            <a:off x="8777897" y="3453800"/>
            <a:ext cx="3425927" cy="33994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2" name="Title 1">
            <a:extLst>
              <a:ext uri="{FF2B5EF4-FFF2-40B4-BE49-F238E27FC236}">
                <a16:creationId xmlns:a16="http://schemas.microsoft.com/office/drawing/2014/main" id="{755E7D5B-9F0E-4999-B3CB-BA9F1F772810}"/>
              </a:ext>
            </a:extLst>
          </p:cNvPr>
          <p:cNvSpPr>
            <a:spLocks noGrp="1"/>
          </p:cNvSpPr>
          <p:nvPr>
            <p:ph type="title"/>
          </p:nvPr>
        </p:nvSpPr>
        <p:spPr/>
        <p:txBody>
          <a:bodyPr/>
          <a:lstStyle>
            <a:lvl1pPr>
              <a:defRPr>
                <a:latin typeface="Myriad Pro Light" panose="020B0603030403020204" pitchFamily="34" charset="0"/>
              </a:defRPr>
            </a:lvl1pPr>
          </a:lstStyle>
          <a:p>
            <a:r>
              <a:rPr lang="en-US"/>
              <a:t>Click to edit Master title style</a:t>
            </a:r>
          </a:p>
        </p:txBody>
      </p:sp>
      <p:pic>
        <p:nvPicPr>
          <p:cNvPr id="6" name="Picture 5">
            <a:extLst>
              <a:ext uri="{FF2B5EF4-FFF2-40B4-BE49-F238E27FC236}">
                <a16:creationId xmlns:a16="http://schemas.microsoft.com/office/drawing/2014/main" id="{AC25F164-B8F1-4E3B-972D-5652788977C8}"/>
              </a:ext>
            </a:extLst>
          </p:cNvPr>
          <p:cNvPicPr>
            <a:picLocks noChangeAspect="1"/>
          </p:cNvPicPr>
          <p:nvPr userDrawn="1"/>
        </p:nvPicPr>
        <p:blipFill>
          <a:blip r:embed="rId2"/>
          <a:stretch>
            <a:fillRect/>
          </a:stretch>
        </p:blipFill>
        <p:spPr>
          <a:xfrm>
            <a:off x="116877" y="5666776"/>
            <a:ext cx="1268078" cy="1054699"/>
          </a:xfrm>
          <a:prstGeom prst="rect">
            <a:avLst/>
          </a:prstGeom>
        </p:spPr>
      </p:pic>
      <p:sp>
        <p:nvSpPr>
          <p:cNvPr id="5" name="Slide Number Placeholder 4">
            <a:extLst>
              <a:ext uri="{FF2B5EF4-FFF2-40B4-BE49-F238E27FC236}">
                <a16:creationId xmlns:a16="http://schemas.microsoft.com/office/drawing/2014/main" id="{D87615D1-0BEA-41E7-AB3D-7825C1A9DF09}"/>
              </a:ext>
            </a:extLst>
          </p:cNvPr>
          <p:cNvSpPr>
            <a:spLocks noGrp="1"/>
          </p:cNvSpPr>
          <p:nvPr>
            <p:ph type="sldNum" sz="quarter" idx="12"/>
          </p:nvPr>
        </p:nvSpPr>
        <p:spPr/>
        <p:txBody>
          <a:bodyPr/>
          <a:lstStyle>
            <a:lvl1pPr>
              <a:defRPr>
                <a:latin typeface="Myriad Pro Light" panose="020B0603030403020204" pitchFamily="34" charset="0"/>
              </a:defRPr>
            </a:lvl1pPr>
          </a:lstStyle>
          <a:p>
            <a:fld id="{BF197CAE-993D-4A67-A315-CA4011EEB43E}" type="slidenum">
              <a:rPr lang="en-US" smtClean="0"/>
              <a:pPr/>
              <a:t>‹#›</a:t>
            </a:fld>
            <a:endParaRPr lang="en-US" dirty="0"/>
          </a:p>
        </p:txBody>
      </p:sp>
      <p:sp>
        <p:nvSpPr>
          <p:cNvPr id="13" name="Rectangle 12">
            <a:extLst>
              <a:ext uri="{FF2B5EF4-FFF2-40B4-BE49-F238E27FC236}">
                <a16:creationId xmlns:a16="http://schemas.microsoft.com/office/drawing/2014/main" id="{E6C9B04B-834F-40CB-B00C-0818A8872C28}"/>
              </a:ext>
            </a:extLst>
          </p:cNvPr>
          <p:cNvSpPr/>
          <p:nvPr userDrawn="1"/>
        </p:nvSpPr>
        <p:spPr>
          <a:xfrm rot="16200000">
            <a:off x="10422145" y="-362705"/>
            <a:ext cx="2106283" cy="2106283"/>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14" name="Oval 13">
            <a:extLst>
              <a:ext uri="{FF2B5EF4-FFF2-40B4-BE49-F238E27FC236}">
                <a16:creationId xmlns:a16="http://schemas.microsoft.com/office/drawing/2014/main" id="{6F763FF7-E171-4E14-A91D-E3B5BD4F49CF}"/>
              </a:ext>
            </a:extLst>
          </p:cNvPr>
          <p:cNvSpPr/>
          <p:nvPr userDrawn="1"/>
        </p:nvSpPr>
        <p:spPr>
          <a:xfrm rot="19050584">
            <a:off x="8766539" y="-425"/>
            <a:ext cx="3425927" cy="3399462"/>
          </a:xfrm>
          <a:prstGeom prst="ellipse">
            <a:avLst/>
          </a:prstGeom>
          <a:solidFill>
            <a:schemeClr val="bg1"/>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latin typeface="Myriad Pro Light" panose="020B0603030403020204" pitchFamily="34" charset="0"/>
            </a:endParaRPr>
          </a:p>
        </p:txBody>
      </p:sp>
    </p:spTree>
    <p:extLst>
      <p:ext uri="{BB962C8B-B14F-4D97-AF65-F5344CB8AC3E}">
        <p14:creationId xmlns:p14="http://schemas.microsoft.com/office/powerpoint/2010/main" val="158590373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000" b="0" i="0">
                <a:solidFill>
                  <a:schemeClr val="tx1"/>
                </a:solidFill>
                <a:latin typeface="Segoe UI Light"/>
                <a:cs typeface="Segoe UI Light"/>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2/8/2021</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3_Title Only">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B289654-EC87-4DEB-A278-B256E401773F}"/>
              </a:ext>
            </a:extLst>
          </p:cNvPr>
          <p:cNvSpPr/>
          <p:nvPr userDrawn="1"/>
        </p:nvSpPr>
        <p:spPr>
          <a:xfrm>
            <a:off x="10446589" y="5096174"/>
            <a:ext cx="2106283" cy="2106283"/>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11" name="Oval 10">
            <a:extLst>
              <a:ext uri="{FF2B5EF4-FFF2-40B4-BE49-F238E27FC236}">
                <a16:creationId xmlns:a16="http://schemas.microsoft.com/office/drawing/2014/main" id="{8E78ED2F-0DB2-4AD2-8693-32BF18C8F0B9}"/>
              </a:ext>
            </a:extLst>
          </p:cNvPr>
          <p:cNvSpPr/>
          <p:nvPr userDrawn="1"/>
        </p:nvSpPr>
        <p:spPr>
          <a:xfrm rot="2850584">
            <a:off x="8777897" y="3453800"/>
            <a:ext cx="3425927" cy="33994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2" name="Title 1">
            <a:extLst>
              <a:ext uri="{FF2B5EF4-FFF2-40B4-BE49-F238E27FC236}">
                <a16:creationId xmlns:a16="http://schemas.microsoft.com/office/drawing/2014/main" id="{755E7D5B-9F0E-4999-B3CB-BA9F1F772810}"/>
              </a:ext>
            </a:extLst>
          </p:cNvPr>
          <p:cNvSpPr>
            <a:spLocks noGrp="1"/>
          </p:cNvSpPr>
          <p:nvPr>
            <p:ph type="title"/>
          </p:nvPr>
        </p:nvSpPr>
        <p:spPr/>
        <p:txBody>
          <a:bodyPr/>
          <a:lstStyle>
            <a:lvl1pPr>
              <a:defRPr>
                <a:latin typeface="Myriad Pro Light" panose="020B0603030403020204" pitchFamily="34" charset="0"/>
              </a:defRPr>
            </a:lvl1pPr>
          </a:lstStyle>
          <a:p>
            <a:r>
              <a:rPr lang="en-US"/>
              <a:t>Click to edit Master title style</a:t>
            </a:r>
          </a:p>
        </p:txBody>
      </p:sp>
      <p:pic>
        <p:nvPicPr>
          <p:cNvPr id="6" name="Picture 5">
            <a:extLst>
              <a:ext uri="{FF2B5EF4-FFF2-40B4-BE49-F238E27FC236}">
                <a16:creationId xmlns:a16="http://schemas.microsoft.com/office/drawing/2014/main" id="{AC25F164-B8F1-4E3B-972D-5652788977C8}"/>
              </a:ext>
            </a:extLst>
          </p:cNvPr>
          <p:cNvPicPr>
            <a:picLocks noChangeAspect="1"/>
          </p:cNvPicPr>
          <p:nvPr userDrawn="1"/>
        </p:nvPicPr>
        <p:blipFill>
          <a:blip r:embed="rId2"/>
          <a:stretch>
            <a:fillRect/>
          </a:stretch>
        </p:blipFill>
        <p:spPr>
          <a:xfrm>
            <a:off x="116877" y="5666776"/>
            <a:ext cx="1268078" cy="1054699"/>
          </a:xfrm>
          <a:prstGeom prst="rect">
            <a:avLst/>
          </a:prstGeom>
        </p:spPr>
      </p:pic>
      <p:sp>
        <p:nvSpPr>
          <p:cNvPr id="5" name="Slide Number Placeholder 4">
            <a:extLst>
              <a:ext uri="{FF2B5EF4-FFF2-40B4-BE49-F238E27FC236}">
                <a16:creationId xmlns:a16="http://schemas.microsoft.com/office/drawing/2014/main" id="{D87615D1-0BEA-41E7-AB3D-7825C1A9DF09}"/>
              </a:ext>
            </a:extLst>
          </p:cNvPr>
          <p:cNvSpPr>
            <a:spLocks noGrp="1"/>
          </p:cNvSpPr>
          <p:nvPr>
            <p:ph type="sldNum" sz="quarter" idx="12"/>
          </p:nvPr>
        </p:nvSpPr>
        <p:spPr/>
        <p:txBody>
          <a:bodyPr/>
          <a:lstStyle>
            <a:lvl1pPr>
              <a:defRPr>
                <a:latin typeface="Myriad Pro Light" panose="020B0603030403020204" pitchFamily="34" charset="0"/>
              </a:defRPr>
            </a:lvl1pPr>
          </a:lstStyle>
          <a:p>
            <a:fld id="{BF197CAE-993D-4A67-A315-CA4011EEB43E}" type="slidenum">
              <a:rPr lang="en-US" smtClean="0"/>
              <a:pPr/>
              <a:t>‹#›</a:t>
            </a:fld>
            <a:endParaRPr lang="en-US" dirty="0"/>
          </a:p>
        </p:txBody>
      </p:sp>
      <p:sp>
        <p:nvSpPr>
          <p:cNvPr id="13" name="Rectangle 12">
            <a:extLst>
              <a:ext uri="{FF2B5EF4-FFF2-40B4-BE49-F238E27FC236}">
                <a16:creationId xmlns:a16="http://schemas.microsoft.com/office/drawing/2014/main" id="{E6C9B04B-834F-40CB-B00C-0818A8872C28}"/>
              </a:ext>
            </a:extLst>
          </p:cNvPr>
          <p:cNvSpPr/>
          <p:nvPr userDrawn="1"/>
        </p:nvSpPr>
        <p:spPr>
          <a:xfrm rot="16200000">
            <a:off x="10422145" y="-362705"/>
            <a:ext cx="2106283" cy="2106283"/>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14" name="Oval 13">
            <a:extLst>
              <a:ext uri="{FF2B5EF4-FFF2-40B4-BE49-F238E27FC236}">
                <a16:creationId xmlns:a16="http://schemas.microsoft.com/office/drawing/2014/main" id="{6F763FF7-E171-4E14-A91D-E3B5BD4F49CF}"/>
              </a:ext>
            </a:extLst>
          </p:cNvPr>
          <p:cNvSpPr/>
          <p:nvPr userDrawn="1"/>
        </p:nvSpPr>
        <p:spPr>
          <a:xfrm rot="19050584">
            <a:off x="8766539" y="-425"/>
            <a:ext cx="3425927" cy="33994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yriad Pro Light" panose="020B0603030403020204" pitchFamily="34" charset="0"/>
            </a:endParaRPr>
          </a:p>
        </p:txBody>
      </p:sp>
    </p:spTree>
    <p:extLst>
      <p:ext uri="{BB962C8B-B14F-4D97-AF65-F5344CB8AC3E}">
        <p14:creationId xmlns:p14="http://schemas.microsoft.com/office/powerpoint/2010/main" val="118193661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4_Title Only">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B289654-EC87-4DEB-A278-B256E401773F}"/>
              </a:ext>
            </a:extLst>
          </p:cNvPr>
          <p:cNvSpPr/>
          <p:nvPr userDrawn="1"/>
        </p:nvSpPr>
        <p:spPr>
          <a:xfrm>
            <a:off x="10446589" y="5096174"/>
            <a:ext cx="2106283" cy="2106283"/>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11" name="Oval 10">
            <a:extLst>
              <a:ext uri="{FF2B5EF4-FFF2-40B4-BE49-F238E27FC236}">
                <a16:creationId xmlns:a16="http://schemas.microsoft.com/office/drawing/2014/main" id="{8E78ED2F-0DB2-4AD2-8693-32BF18C8F0B9}"/>
              </a:ext>
            </a:extLst>
          </p:cNvPr>
          <p:cNvSpPr/>
          <p:nvPr userDrawn="1"/>
        </p:nvSpPr>
        <p:spPr>
          <a:xfrm rot="2850584">
            <a:off x="8777897" y="3453800"/>
            <a:ext cx="3425927" cy="33994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2" name="Title 1">
            <a:extLst>
              <a:ext uri="{FF2B5EF4-FFF2-40B4-BE49-F238E27FC236}">
                <a16:creationId xmlns:a16="http://schemas.microsoft.com/office/drawing/2014/main" id="{755E7D5B-9F0E-4999-B3CB-BA9F1F772810}"/>
              </a:ext>
            </a:extLst>
          </p:cNvPr>
          <p:cNvSpPr>
            <a:spLocks noGrp="1"/>
          </p:cNvSpPr>
          <p:nvPr>
            <p:ph type="title"/>
          </p:nvPr>
        </p:nvSpPr>
        <p:spPr/>
        <p:txBody>
          <a:bodyPr/>
          <a:lstStyle>
            <a:lvl1pPr>
              <a:defRPr>
                <a:latin typeface="Myriad Pro Light" panose="020B0603030403020204" pitchFamily="34" charset="0"/>
              </a:defRPr>
            </a:lvl1pPr>
          </a:lstStyle>
          <a:p>
            <a:r>
              <a:rPr lang="en-US"/>
              <a:t>Click to edit Master title style</a:t>
            </a:r>
          </a:p>
        </p:txBody>
      </p:sp>
      <p:pic>
        <p:nvPicPr>
          <p:cNvPr id="6" name="Picture 5">
            <a:extLst>
              <a:ext uri="{FF2B5EF4-FFF2-40B4-BE49-F238E27FC236}">
                <a16:creationId xmlns:a16="http://schemas.microsoft.com/office/drawing/2014/main" id="{AC25F164-B8F1-4E3B-972D-5652788977C8}"/>
              </a:ext>
            </a:extLst>
          </p:cNvPr>
          <p:cNvPicPr>
            <a:picLocks noChangeAspect="1"/>
          </p:cNvPicPr>
          <p:nvPr userDrawn="1"/>
        </p:nvPicPr>
        <p:blipFill>
          <a:blip r:embed="rId2"/>
          <a:stretch>
            <a:fillRect/>
          </a:stretch>
        </p:blipFill>
        <p:spPr>
          <a:xfrm>
            <a:off x="116877" y="5666776"/>
            <a:ext cx="1268078" cy="1054699"/>
          </a:xfrm>
          <a:prstGeom prst="rect">
            <a:avLst/>
          </a:prstGeom>
        </p:spPr>
      </p:pic>
      <p:sp>
        <p:nvSpPr>
          <p:cNvPr id="5" name="Slide Number Placeholder 4">
            <a:extLst>
              <a:ext uri="{FF2B5EF4-FFF2-40B4-BE49-F238E27FC236}">
                <a16:creationId xmlns:a16="http://schemas.microsoft.com/office/drawing/2014/main" id="{D87615D1-0BEA-41E7-AB3D-7825C1A9DF09}"/>
              </a:ext>
            </a:extLst>
          </p:cNvPr>
          <p:cNvSpPr>
            <a:spLocks noGrp="1"/>
          </p:cNvSpPr>
          <p:nvPr>
            <p:ph type="sldNum" sz="quarter" idx="12"/>
          </p:nvPr>
        </p:nvSpPr>
        <p:spPr/>
        <p:txBody>
          <a:bodyPr/>
          <a:lstStyle>
            <a:lvl1pPr>
              <a:defRPr>
                <a:latin typeface="Myriad Pro Light" panose="020B0603030403020204" pitchFamily="34" charset="0"/>
              </a:defRPr>
            </a:lvl1pPr>
          </a:lstStyle>
          <a:p>
            <a:fld id="{BF197CAE-993D-4A67-A315-CA4011EEB43E}" type="slidenum">
              <a:rPr lang="en-US" smtClean="0"/>
              <a:pPr/>
              <a:t>‹#›</a:t>
            </a:fld>
            <a:endParaRPr lang="en-US" dirty="0"/>
          </a:p>
        </p:txBody>
      </p:sp>
      <p:sp>
        <p:nvSpPr>
          <p:cNvPr id="13" name="Rectangle 12">
            <a:extLst>
              <a:ext uri="{FF2B5EF4-FFF2-40B4-BE49-F238E27FC236}">
                <a16:creationId xmlns:a16="http://schemas.microsoft.com/office/drawing/2014/main" id="{E6C9B04B-834F-40CB-B00C-0818A8872C28}"/>
              </a:ext>
            </a:extLst>
          </p:cNvPr>
          <p:cNvSpPr/>
          <p:nvPr userDrawn="1"/>
        </p:nvSpPr>
        <p:spPr>
          <a:xfrm rot="16200000">
            <a:off x="10422145" y="-362705"/>
            <a:ext cx="2106283" cy="2106283"/>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14" name="Oval 13">
            <a:extLst>
              <a:ext uri="{FF2B5EF4-FFF2-40B4-BE49-F238E27FC236}">
                <a16:creationId xmlns:a16="http://schemas.microsoft.com/office/drawing/2014/main" id="{6F763FF7-E171-4E14-A91D-E3B5BD4F49CF}"/>
              </a:ext>
            </a:extLst>
          </p:cNvPr>
          <p:cNvSpPr/>
          <p:nvPr userDrawn="1"/>
        </p:nvSpPr>
        <p:spPr>
          <a:xfrm rot="19050584">
            <a:off x="8766539" y="-425"/>
            <a:ext cx="3425927" cy="33994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yriad Pro Light" panose="020B0603030403020204" pitchFamily="34" charset="0"/>
            </a:endParaRPr>
          </a:p>
        </p:txBody>
      </p:sp>
    </p:spTree>
    <p:extLst>
      <p:ext uri="{BB962C8B-B14F-4D97-AF65-F5344CB8AC3E}">
        <p14:creationId xmlns:p14="http://schemas.microsoft.com/office/powerpoint/2010/main" val="64601838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5_Title Only">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B289654-EC87-4DEB-A278-B256E401773F}"/>
              </a:ext>
            </a:extLst>
          </p:cNvPr>
          <p:cNvSpPr/>
          <p:nvPr userDrawn="1"/>
        </p:nvSpPr>
        <p:spPr>
          <a:xfrm>
            <a:off x="10446589" y="5096174"/>
            <a:ext cx="2106283" cy="2106283"/>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11" name="Oval 10">
            <a:extLst>
              <a:ext uri="{FF2B5EF4-FFF2-40B4-BE49-F238E27FC236}">
                <a16:creationId xmlns:a16="http://schemas.microsoft.com/office/drawing/2014/main" id="{8E78ED2F-0DB2-4AD2-8693-32BF18C8F0B9}"/>
              </a:ext>
            </a:extLst>
          </p:cNvPr>
          <p:cNvSpPr/>
          <p:nvPr userDrawn="1"/>
        </p:nvSpPr>
        <p:spPr>
          <a:xfrm rot="2850584">
            <a:off x="8777897" y="3453800"/>
            <a:ext cx="3425927" cy="33994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2" name="Title 1">
            <a:extLst>
              <a:ext uri="{FF2B5EF4-FFF2-40B4-BE49-F238E27FC236}">
                <a16:creationId xmlns:a16="http://schemas.microsoft.com/office/drawing/2014/main" id="{755E7D5B-9F0E-4999-B3CB-BA9F1F772810}"/>
              </a:ext>
            </a:extLst>
          </p:cNvPr>
          <p:cNvSpPr>
            <a:spLocks noGrp="1"/>
          </p:cNvSpPr>
          <p:nvPr>
            <p:ph type="title"/>
          </p:nvPr>
        </p:nvSpPr>
        <p:spPr/>
        <p:txBody>
          <a:bodyPr/>
          <a:lstStyle>
            <a:lvl1pPr>
              <a:defRPr>
                <a:latin typeface="Myriad Pro Light" panose="020B0603030403020204" pitchFamily="34" charset="0"/>
              </a:defRPr>
            </a:lvl1pPr>
          </a:lstStyle>
          <a:p>
            <a:r>
              <a:rPr lang="en-US"/>
              <a:t>Click to edit Master title style</a:t>
            </a:r>
          </a:p>
        </p:txBody>
      </p:sp>
      <p:pic>
        <p:nvPicPr>
          <p:cNvPr id="6" name="Picture 5">
            <a:extLst>
              <a:ext uri="{FF2B5EF4-FFF2-40B4-BE49-F238E27FC236}">
                <a16:creationId xmlns:a16="http://schemas.microsoft.com/office/drawing/2014/main" id="{AC25F164-B8F1-4E3B-972D-5652788977C8}"/>
              </a:ext>
            </a:extLst>
          </p:cNvPr>
          <p:cNvPicPr>
            <a:picLocks noChangeAspect="1"/>
          </p:cNvPicPr>
          <p:nvPr userDrawn="1"/>
        </p:nvPicPr>
        <p:blipFill>
          <a:blip r:embed="rId2"/>
          <a:stretch>
            <a:fillRect/>
          </a:stretch>
        </p:blipFill>
        <p:spPr>
          <a:xfrm>
            <a:off x="116877" y="5666776"/>
            <a:ext cx="1268078" cy="1054699"/>
          </a:xfrm>
          <a:prstGeom prst="rect">
            <a:avLst/>
          </a:prstGeom>
        </p:spPr>
      </p:pic>
      <p:sp>
        <p:nvSpPr>
          <p:cNvPr id="5" name="Slide Number Placeholder 4">
            <a:extLst>
              <a:ext uri="{FF2B5EF4-FFF2-40B4-BE49-F238E27FC236}">
                <a16:creationId xmlns:a16="http://schemas.microsoft.com/office/drawing/2014/main" id="{D87615D1-0BEA-41E7-AB3D-7825C1A9DF09}"/>
              </a:ext>
            </a:extLst>
          </p:cNvPr>
          <p:cNvSpPr>
            <a:spLocks noGrp="1"/>
          </p:cNvSpPr>
          <p:nvPr>
            <p:ph type="sldNum" sz="quarter" idx="12"/>
          </p:nvPr>
        </p:nvSpPr>
        <p:spPr/>
        <p:txBody>
          <a:bodyPr/>
          <a:lstStyle>
            <a:lvl1pPr>
              <a:defRPr>
                <a:latin typeface="Myriad Pro Light" panose="020B0603030403020204" pitchFamily="34" charset="0"/>
              </a:defRPr>
            </a:lvl1pPr>
          </a:lstStyle>
          <a:p>
            <a:fld id="{BF197CAE-993D-4A67-A315-CA4011EEB43E}" type="slidenum">
              <a:rPr lang="en-US" smtClean="0"/>
              <a:pPr/>
              <a:t>‹#›</a:t>
            </a:fld>
            <a:endParaRPr lang="en-US" dirty="0"/>
          </a:p>
        </p:txBody>
      </p:sp>
      <p:sp>
        <p:nvSpPr>
          <p:cNvPr id="13" name="Rectangle 12">
            <a:extLst>
              <a:ext uri="{FF2B5EF4-FFF2-40B4-BE49-F238E27FC236}">
                <a16:creationId xmlns:a16="http://schemas.microsoft.com/office/drawing/2014/main" id="{E6C9B04B-834F-40CB-B00C-0818A8872C28}"/>
              </a:ext>
            </a:extLst>
          </p:cNvPr>
          <p:cNvSpPr/>
          <p:nvPr userDrawn="1"/>
        </p:nvSpPr>
        <p:spPr>
          <a:xfrm rot="16200000">
            <a:off x="10422145" y="-362705"/>
            <a:ext cx="2106283" cy="2106283"/>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14" name="Oval 13">
            <a:extLst>
              <a:ext uri="{FF2B5EF4-FFF2-40B4-BE49-F238E27FC236}">
                <a16:creationId xmlns:a16="http://schemas.microsoft.com/office/drawing/2014/main" id="{6F763FF7-E171-4E14-A91D-E3B5BD4F49CF}"/>
              </a:ext>
            </a:extLst>
          </p:cNvPr>
          <p:cNvSpPr/>
          <p:nvPr userDrawn="1"/>
        </p:nvSpPr>
        <p:spPr>
          <a:xfrm rot="19050584">
            <a:off x="8766539" y="-425"/>
            <a:ext cx="3425927" cy="33994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yriad Pro Light" panose="020B0603030403020204" pitchFamily="34" charset="0"/>
            </a:endParaRPr>
          </a:p>
        </p:txBody>
      </p:sp>
    </p:spTree>
    <p:extLst>
      <p:ext uri="{BB962C8B-B14F-4D97-AF65-F5344CB8AC3E}">
        <p14:creationId xmlns:p14="http://schemas.microsoft.com/office/powerpoint/2010/main" val="287761674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1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85BC0F-F20F-4F36-83D8-CCE249A591C0}"/>
              </a:ext>
            </a:extLst>
          </p:cNvPr>
          <p:cNvSpPr>
            <a:spLocks noGrp="1"/>
          </p:cNvSpPr>
          <p:nvPr>
            <p:ph type="title"/>
          </p:nvPr>
        </p:nvSpPr>
        <p:spPr>
          <a:xfrm>
            <a:off x="839788" y="457200"/>
            <a:ext cx="3932237" cy="1600200"/>
          </a:xfrm>
        </p:spPr>
        <p:txBody>
          <a:bodyPr anchor="b"/>
          <a:lstStyle>
            <a:lvl1pPr>
              <a:defRPr sz="3200">
                <a:latin typeface="Myriad Pro Light" panose="020B0603030403020204" pitchFamily="34" charset="0"/>
              </a:defRPr>
            </a:lvl1pPr>
          </a:lstStyle>
          <a:p>
            <a:r>
              <a:rPr lang="en-US"/>
              <a:t>Click to edit Master title style</a:t>
            </a:r>
          </a:p>
        </p:txBody>
      </p:sp>
      <p:sp>
        <p:nvSpPr>
          <p:cNvPr id="3" name="Content Placeholder 2">
            <a:extLst>
              <a:ext uri="{FF2B5EF4-FFF2-40B4-BE49-F238E27FC236}">
                <a16:creationId xmlns:a16="http://schemas.microsoft.com/office/drawing/2014/main" id="{BFA274EB-4D78-466F-BA34-76B95E8FA503}"/>
              </a:ext>
            </a:extLst>
          </p:cNvPr>
          <p:cNvSpPr>
            <a:spLocks noGrp="1"/>
          </p:cNvSpPr>
          <p:nvPr>
            <p:ph idx="1"/>
          </p:nvPr>
        </p:nvSpPr>
        <p:spPr>
          <a:xfrm>
            <a:off x="5183188" y="987425"/>
            <a:ext cx="6172200" cy="4873625"/>
          </a:xfrm>
        </p:spPr>
        <p:txBody>
          <a:bodyPr/>
          <a:lstStyle>
            <a:lvl1pPr>
              <a:defRPr sz="3200">
                <a:latin typeface="Myriad Pro Light" panose="020B0603030403020204" pitchFamily="34" charset="0"/>
              </a:defRPr>
            </a:lvl1pPr>
            <a:lvl2pPr>
              <a:defRPr sz="2800">
                <a:latin typeface="Myriad Pro Light" panose="020B0603030403020204" pitchFamily="34" charset="0"/>
              </a:defRPr>
            </a:lvl2pPr>
            <a:lvl3pPr>
              <a:defRPr sz="2400">
                <a:latin typeface="Myriad Pro Light" panose="020B0603030403020204" pitchFamily="34" charset="0"/>
              </a:defRPr>
            </a:lvl3pPr>
            <a:lvl4pPr>
              <a:defRPr sz="2000">
                <a:latin typeface="Myriad Pro Light" panose="020B0603030403020204" pitchFamily="34" charset="0"/>
              </a:defRPr>
            </a:lvl4pPr>
            <a:lvl5pPr>
              <a:defRPr sz="2000">
                <a:latin typeface="Myriad Pro Light" panose="020B0603030403020204" pitchFamily="34" charset="0"/>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91351E2-EE94-4E12-BE9F-A600F62706B3}"/>
              </a:ext>
            </a:extLst>
          </p:cNvPr>
          <p:cNvSpPr>
            <a:spLocks noGrp="1"/>
          </p:cNvSpPr>
          <p:nvPr>
            <p:ph type="body" sz="half" idx="2"/>
          </p:nvPr>
        </p:nvSpPr>
        <p:spPr>
          <a:xfrm>
            <a:off x="839788" y="2057400"/>
            <a:ext cx="3932237" cy="3811588"/>
          </a:xfrm>
        </p:spPr>
        <p:txBody>
          <a:bodyPr/>
          <a:lstStyle>
            <a:lvl1pPr marL="0" indent="0">
              <a:buNone/>
              <a:defRPr sz="1600">
                <a:latin typeface="Myriad Pro Light" panose="020B0603030403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9DC1AE7-ED99-419D-A7F1-F045FF2FB01E}"/>
              </a:ext>
            </a:extLst>
          </p:cNvPr>
          <p:cNvSpPr>
            <a:spLocks noGrp="1"/>
          </p:cNvSpPr>
          <p:nvPr>
            <p:ph type="sldNum" sz="quarter" idx="12"/>
          </p:nvPr>
        </p:nvSpPr>
        <p:spPr/>
        <p:txBody>
          <a:bodyPr/>
          <a:lstStyle>
            <a:lvl1pPr>
              <a:defRPr>
                <a:latin typeface="Myriad Pro Light" panose="020B0603030403020204" pitchFamily="34" charset="0"/>
              </a:defRPr>
            </a:lvl1pPr>
          </a:lstStyle>
          <a:p>
            <a:fld id="{BF197CAE-993D-4A67-A315-CA4011EEB43E}" type="slidenum">
              <a:rPr lang="en-US" smtClean="0"/>
              <a:pPr/>
              <a:t>‹#›</a:t>
            </a:fld>
            <a:endParaRPr lang="en-US" dirty="0"/>
          </a:p>
        </p:txBody>
      </p:sp>
      <p:pic>
        <p:nvPicPr>
          <p:cNvPr id="8" name="Picture 7">
            <a:extLst>
              <a:ext uri="{FF2B5EF4-FFF2-40B4-BE49-F238E27FC236}">
                <a16:creationId xmlns:a16="http://schemas.microsoft.com/office/drawing/2014/main" id="{E839466B-CE7F-49D4-A9B3-3F2B761638C9}"/>
              </a:ext>
            </a:extLst>
          </p:cNvPr>
          <p:cNvPicPr>
            <a:picLocks noChangeAspect="1"/>
          </p:cNvPicPr>
          <p:nvPr userDrawn="1"/>
        </p:nvPicPr>
        <p:blipFill>
          <a:blip r:embed="rId2"/>
          <a:stretch>
            <a:fillRect/>
          </a:stretch>
        </p:blipFill>
        <p:spPr>
          <a:xfrm>
            <a:off x="116877" y="5666776"/>
            <a:ext cx="1268078" cy="1054699"/>
          </a:xfrm>
          <a:prstGeom prst="rect">
            <a:avLst/>
          </a:prstGeom>
        </p:spPr>
      </p:pic>
      <p:sp>
        <p:nvSpPr>
          <p:cNvPr id="19" name="Diamond 18">
            <a:extLst>
              <a:ext uri="{FF2B5EF4-FFF2-40B4-BE49-F238E27FC236}">
                <a16:creationId xmlns:a16="http://schemas.microsoft.com/office/drawing/2014/main" id="{641F51E2-E5A1-4923-8FEF-B57E058F520A}"/>
              </a:ext>
            </a:extLst>
          </p:cNvPr>
          <p:cNvSpPr/>
          <p:nvPr userDrawn="1"/>
        </p:nvSpPr>
        <p:spPr>
          <a:xfrm>
            <a:off x="11352212" y="2519364"/>
            <a:ext cx="839788" cy="18288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20" name="Diamond 19">
            <a:extLst>
              <a:ext uri="{FF2B5EF4-FFF2-40B4-BE49-F238E27FC236}">
                <a16:creationId xmlns:a16="http://schemas.microsoft.com/office/drawing/2014/main" id="{36E29C1C-9376-4332-9A39-D54821A209CA}"/>
              </a:ext>
            </a:extLst>
          </p:cNvPr>
          <p:cNvSpPr/>
          <p:nvPr userDrawn="1"/>
        </p:nvSpPr>
        <p:spPr>
          <a:xfrm>
            <a:off x="11352212" y="687387"/>
            <a:ext cx="839788" cy="18288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21" name="Diamond 20">
            <a:extLst>
              <a:ext uri="{FF2B5EF4-FFF2-40B4-BE49-F238E27FC236}">
                <a16:creationId xmlns:a16="http://schemas.microsoft.com/office/drawing/2014/main" id="{F1CA02ED-CAF2-4186-A260-741D94921C94}"/>
              </a:ext>
            </a:extLst>
          </p:cNvPr>
          <p:cNvSpPr/>
          <p:nvPr userDrawn="1"/>
        </p:nvSpPr>
        <p:spPr>
          <a:xfrm>
            <a:off x="11352210" y="6199191"/>
            <a:ext cx="839790" cy="18288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22" name="Diamond 21">
            <a:extLst>
              <a:ext uri="{FF2B5EF4-FFF2-40B4-BE49-F238E27FC236}">
                <a16:creationId xmlns:a16="http://schemas.microsoft.com/office/drawing/2014/main" id="{3E05FDE8-BD94-4451-90A5-449139DEA4F7}"/>
              </a:ext>
            </a:extLst>
          </p:cNvPr>
          <p:cNvSpPr/>
          <p:nvPr userDrawn="1"/>
        </p:nvSpPr>
        <p:spPr>
          <a:xfrm>
            <a:off x="11352210" y="4360866"/>
            <a:ext cx="839789" cy="18288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23" name="Diamond 22">
            <a:extLst>
              <a:ext uri="{FF2B5EF4-FFF2-40B4-BE49-F238E27FC236}">
                <a16:creationId xmlns:a16="http://schemas.microsoft.com/office/drawing/2014/main" id="{396CDECC-021F-4177-9DCC-949F5C55F1F0}"/>
              </a:ext>
            </a:extLst>
          </p:cNvPr>
          <p:cNvSpPr/>
          <p:nvPr userDrawn="1"/>
        </p:nvSpPr>
        <p:spPr>
          <a:xfrm>
            <a:off x="11352210" y="-1150938"/>
            <a:ext cx="839790" cy="18288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yriad Pro Light" panose="020B0603030403020204" pitchFamily="34" charset="0"/>
            </a:endParaRPr>
          </a:p>
        </p:txBody>
      </p:sp>
    </p:spTree>
    <p:extLst>
      <p:ext uri="{BB962C8B-B14F-4D97-AF65-F5344CB8AC3E}">
        <p14:creationId xmlns:p14="http://schemas.microsoft.com/office/powerpoint/2010/main" val="33846178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2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85BC0F-F20F-4F36-83D8-CCE249A591C0}"/>
              </a:ext>
            </a:extLst>
          </p:cNvPr>
          <p:cNvSpPr>
            <a:spLocks noGrp="1"/>
          </p:cNvSpPr>
          <p:nvPr>
            <p:ph type="title"/>
          </p:nvPr>
        </p:nvSpPr>
        <p:spPr>
          <a:xfrm>
            <a:off x="839788" y="457200"/>
            <a:ext cx="3932237" cy="1600200"/>
          </a:xfrm>
        </p:spPr>
        <p:txBody>
          <a:bodyPr anchor="b"/>
          <a:lstStyle>
            <a:lvl1pPr>
              <a:defRPr sz="3200">
                <a:latin typeface="Myriad Pro Light" panose="020B0603030403020204" pitchFamily="34" charset="0"/>
              </a:defRPr>
            </a:lvl1pPr>
          </a:lstStyle>
          <a:p>
            <a:r>
              <a:rPr lang="en-US"/>
              <a:t>Click to edit Master title style</a:t>
            </a:r>
          </a:p>
        </p:txBody>
      </p:sp>
      <p:sp>
        <p:nvSpPr>
          <p:cNvPr id="3" name="Content Placeholder 2">
            <a:extLst>
              <a:ext uri="{FF2B5EF4-FFF2-40B4-BE49-F238E27FC236}">
                <a16:creationId xmlns:a16="http://schemas.microsoft.com/office/drawing/2014/main" id="{BFA274EB-4D78-466F-BA34-76B95E8FA503}"/>
              </a:ext>
            </a:extLst>
          </p:cNvPr>
          <p:cNvSpPr>
            <a:spLocks noGrp="1"/>
          </p:cNvSpPr>
          <p:nvPr>
            <p:ph idx="1"/>
          </p:nvPr>
        </p:nvSpPr>
        <p:spPr>
          <a:xfrm>
            <a:off x="5183188" y="987425"/>
            <a:ext cx="6172200" cy="4873625"/>
          </a:xfrm>
        </p:spPr>
        <p:txBody>
          <a:bodyPr/>
          <a:lstStyle>
            <a:lvl1pPr>
              <a:defRPr sz="3200">
                <a:latin typeface="Myriad Pro Light" panose="020B0603030403020204" pitchFamily="34" charset="0"/>
              </a:defRPr>
            </a:lvl1pPr>
            <a:lvl2pPr>
              <a:defRPr sz="2800">
                <a:latin typeface="Myriad Pro Light" panose="020B0603030403020204" pitchFamily="34" charset="0"/>
              </a:defRPr>
            </a:lvl2pPr>
            <a:lvl3pPr>
              <a:defRPr sz="2400">
                <a:latin typeface="Myriad Pro Light" panose="020B0603030403020204" pitchFamily="34" charset="0"/>
              </a:defRPr>
            </a:lvl3pPr>
            <a:lvl4pPr>
              <a:defRPr sz="2000">
                <a:latin typeface="Myriad Pro Light" panose="020B0603030403020204" pitchFamily="34" charset="0"/>
              </a:defRPr>
            </a:lvl4pPr>
            <a:lvl5pPr>
              <a:defRPr sz="2000">
                <a:latin typeface="Myriad Pro Light" panose="020B0603030403020204" pitchFamily="34" charset="0"/>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91351E2-EE94-4E12-BE9F-A600F62706B3}"/>
              </a:ext>
            </a:extLst>
          </p:cNvPr>
          <p:cNvSpPr>
            <a:spLocks noGrp="1"/>
          </p:cNvSpPr>
          <p:nvPr>
            <p:ph type="body" sz="half" idx="2"/>
          </p:nvPr>
        </p:nvSpPr>
        <p:spPr>
          <a:xfrm>
            <a:off x="839788" y="2057400"/>
            <a:ext cx="3932237" cy="3811588"/>
          </a:xfrm>
        </p:spPr>
        <p:txBody>
          <a:bodyPr/>
          <a:lstStyle>
            <a:lvl1pPr marL="0" indent="0">
              <a:buNone/>
              <a:defRPr sz="1600">
                <a:latin typeface="Myriad Pro Light" panose="020B0603030403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9DC1AE7-ED99-419D-A7F1-F045FF2FB01E}"/>
              </a:ext>
            </a:extLst>
          </p:cNvPr>
          <p:cNvSpPr>
            <a:spLocks noGrp="1"/>
          </p:cNvSpPr>
          <p:nvPr>
            <p:ph type="sldNum" sz="quarter" idx="12"/>
          </p:nvPr>
        </p:nvSpPr>
        <p:spPr/>
        <p:txBody>
          <a:bodyPr/>
          <a:lstStyle>
            <a:lvl1pPr>
              <a:defRPr>
                <a:latin typeface="Myriad Pro Light" panose="020B0603030403020204" pitchFamily="34" charset="0"/>
              </a:defRPr>
            </a:lvl1pPr>
          </a:lstStyle>
          <a:p>
            <a:fld id="{BF197CAE-993D-4A67-A315-CA4011EEB43E}" type="slidenum">
              <a:rPr lang="en-US" smtClean="0"/>
              <a:pPr/>
              <a:t>‹#›</a:t>
            </a:fld>
            <a:endParaRPr lang="en-US" dirty="0"/>
          </a:p>
        </p:txBody>
      </p:sp>
      <p:pic>
        <p:nvPicPr>
          <p:cNvPr id="8" name="Picture 7">
            <a:extLst>
              <a:ext uri="{FF2B5EF4-FFF2-40B4-BE49-F238E27FC236}">
                <a16:creationId xmlns:a16="http://schemas.microsoft.com/office/drawing/2014/main" id="{E839466B-CE7F-49D4-A9B3-3F2B761638C9}"/>
              </a:ext>
            </a:extLst>
          </p:cNvPr>
          <p:cNvPicPr>
            <a:picLocks noChangeAspect="1"/>
          </p:cNvPicPr>
          <p:nvPr userDrawn="1"/>
        </p:nvPicPr>
        <p:blipFill>
          <a:blip r:embed="rId2"/>
          <a:stretch>
            <a:fillRect/>
          </a:stretch>
        </p:blipFill>
        <p:spPr>
          <a:xfrm>
            <a:off x="116877" y="5666776"/>
            <a:ext cx="1268078" cy="1054699"/>
          </a:xfrm>
          <a:prstGeom prst="rect">
            <a:avLst/>
          </a:prstGeom>
        </p:spPr>
      </p:pic>
      <p:sp>
        <p:nvSpPr>
          <p:cNvPr id="14" name="Diamond 13">
            <a:extLst>
              <a:ext uri="{FF2B5EF4-FFF2-40B4-BE49-F238E27FC236}">
                <a16:creationId xmlns:a16="http://schemas.microsoft.com/office/drawing/2014/main" id="{754A7839-2CC1-485E-B228-23536153A69C}"/>
              </a:ext>
            </a:extLst>
          </p:cNvPr>
          <p:cNvSpPr/>
          <p:nvPr userDrawn="1"/>
        </p:nvSpPr>
        <p:spPr>
          <a:xfrm>
            <a:off x="11352210" y="2519364"/>
            <a:ext cx="839789" cy="1828800"/>
          </a:xfrm>
          <a:prstGeom prst="diamond">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15" name="Diamond 14">
            <a:extLst>
              <a:ext uri="{FF2B5EF4-FFF2-40B4-BE49-F238E27FC236}">
                <a16:creationId xmlns:a16="http://schemas.microsoft.com/office/drawing/2014/main" id="{E33E13F5-43F1-4652-949C-19A8585FC1E0}"/>
              </a:ext>
            </a:extLst>
          </p:cNvPr>
          <p:cNvSpPr/>
          <p:nvPr userDrawn="1"/>
        </p:nvSpPr>
        <p:spPr>
          <a:xfrm>
            <a:off x="11352212" y="687387"/>
            <a:ext cx="839788" cy="1828800"/>
          </a:xfrm>
          <a:prstGeom prst="diamond">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16" name="Diamond 15">
            <a:extLst>
              <a:ext uri="{FF2B5EF4-FFF2-40B4-BE49-F238E27FC236}">
                <a16:creationId xmlns:a16="http://schemas.microsoft.com/office/drawing/2014/main" id="{0E44A6DC-934E-41FE-810F-46A395C351B2}"/>
              </a:ext>
            </a:extLst>
          </p:cNvPr>
          <p:cNvSpPr/>
          <p:nvPr userDrawn="1"/>
        </p:nvSpPr>
        <p:spPr>
          <a:xfrm>
            <a:off x="11352208" y="6199191"/>
            <a:ext cx="839791" cy="1828800"/>
          </a:xfrm>
          <a:prstGeom prst="diamond">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17" name="Diamond 16">
            <a:extLst>
              <a:ext uri="{FF2B5EF4-FFF2-40B4-BE49-F238E27FC236}">
                <a16:creationId xmlns:a16="http://schemas.microsoft.com/office/drawing/2014/main" id="{3E1D662E-8D8A-406D-98D5-F8283DF8268C}"/>
              </a:ext>
            </a:extLst>
          </p:cNvPr>
          <p:cNvSpPr/>
          <p:nvPr userDrawn="1"/>
        </p:nvSpPr>
        <p:spPr>
          <a:xfrm>
            <a:off x="11352210" y="4360866"/>
            <a:ext cx="839790" cy="1828800"/>
          </a:xfrm>
          <a:prstGeom prst="diamond">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18" name="Diamond 17">
            <a:extLst>
              <a:ext uri="{FF2B5EF4-FFF2-40B4-BE49-F238E27FC236}">
                <a16:creationId xmlns:a16="http://schemas.microsoft.com/office/drawing/2014/main" id="{DD479EBC-7B2E-4304-B2BD-C34C654BA946}"/>
              </a:ext>
            </a:extLst>
          </p:cNvPr>
          <p:cNvSpPr/>
          <p:nvPr userDrawn="1"/>
        </p:nvSpPr>
        <p:spPr>
          <a:xfrm>
            <a:off x="11352208" y="-1150938"/>
            <a:ext cx="839792" cy="1828800"/>
          </a:xfrm>
          <a:prstGeom prst="diamond">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latin typeface="Myriad Pro Light" panose="020B0603030403020204" pitchFamily="34" charset="0"/>
            </a:endParaRPr>
          </a:p>
        </p:txBody>
      </p:sp>
    </p:spTree>
    <p:extLst>
      <p:ext uri="{BB962C8B-B14F-4D97-AF65-F5344CB8AC3E}">
        <p14:creationId xmlns:p14="http://schemas.microsoft.com/office/powerpoint/2010/main" val="120732460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3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85BC0F-F20F-4F36-83D8-CCE249A591C0}"/>
              </a:ext>
            </a:extLst>
          </p:cNvPr>
          <p:cNvSpPr>
            <a:spLocks noGrp="1"/>
          </p:cNvSpPr>
          <p:nvPr>
            <p:ph type="title"/>
          </p:nvPr>
        </p:nvSpPr>
        <p:spPr>
          <a:xfrm>
            <a:off x="839788" y="457200"/>
            <a:ext cx="3932237" cy="1600200"/>
          </a:xfrm>
        </p:spPr>
        <p:txBody>
          <a:bodyPr anchor="b"/>
          <a:lstStyle>
            <a:lvl1pPr>
              <a:defRPr sz="3200">
                <a:latin typeface="Myriad Pro Light" panose="020B0603030403020204" pitchFamily="34" charset="0"/>
              </a:defRPr>
            </a:lvl1pPr>
          </a:lstStyle>
          <a:p>
            <a:r>
              <a:rPr lang="en-US"/>
              <a:t>Click to edit Master title style</a:t>
            </a:r>
          </a:p>
        </p:txBody>
      </p:sp>
      <p:sp>
        <p:nvSpPr>
          <p:cNvPr id="3" name="Content Placeholder 2">
            <a:extLst>
              <a:ext uri="{FF2B5EF4-FFF2-40B4-BE49-F238E27FC236}">
                <a16:creationId xmlns:a16="http://schemas.microsoft.com/office/drawing/2014/main" id="{BFA274EB-4D78-466F-BA34-76B95E8FA503}"/>
              </a:ext>
            </a:extLst>
          </p:cNvPr>
          <p:cNvSpPr>
            <a:spLocks noGrp="1"/>
          </p:cNvSpPr>
          <p:nvPr>
            <p:ph idx="1"/>
          </p:nvPr>
        </p:nvSpPr>
        <p:spPr>
          <a:xfrm>
            <a:off x="5183188" y="987425"/>
            <a:ext cx="6172200" cy="4873625"/>
          </a:xfrm>
        </p:spPr>
        <p:txBody>
          <a:bodyPr/>
          <a:lstStyle>
            <a:lvl1pPr>
              <a:defRPr sz="3200">
                <a:latin typeface="Myriad Pro Light" panose="020B0603030403020204" pitchFamily="34" charset="0"/>
              </a:defRPr>
            </a:lvl1pPr>
            <a:lvl2pPr>
              <a:defRPr sz="2800">
                <a:latin typeface="Myriad Pro Light" panose="020B0603030403020204" pitchFamily="34" charset="0"/>
              </a:defRPr>
            </a:lvl2pPr>
            <a:lvl3pPr>
              <a:defRPr sz="2400">
                <a:latin typeface="Myriad Pro Light" panose="020B0603030403020204" pitchFamily="34" charset="0"/>
              </a:defRPr>
            </a:lvl3pPr>
            <a:lvl4pPr>
              <a:defRPr sz="2000">
                <a:latin typeface="Myriad Pro Light" panose="020B0603030403020204" pitchFamily="34" charset="0"/>
              </a:defRPr>
            </a:lvl4pPr>
            <a:lvl5pPr>
              <a:defRPr sz="2000">
                <a:latin typeface="Myriad Pro Light" panose="020B0603030403020204" pitchFamily="34" charset="0"/>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91351E2-EE94-4E12-BE9F-A600F62706B3}"/>
              </a:ext>
            </a:extLst>
          </p:cNvPr>
          <p:cNvSpPr>
            <a:spLocks noGrp="1"/>
          </p:cNvSpPr>
          <p:nvPr>
            <p:ph type="body" sz="half" idx="2"/>
          </p:nvPr>
        </p:nvSpPr>
        <p:spPr>
          <a:xfrm>
            <a:off x="839788" y="2057400"/>
            <a:ext cx="3932237" cy="3811588"/>
          </a:xfrm>
        </p:spPr>
        <p:txBody>
          <a:bodyPr/>
          <a:lstStyle>
            <a:lvl1pPr marL="0" indent="0">
              <a:buNone/>
              <a:defRPr sz="1600">
                <a:latin typeface="Myriad Pro Light" panose="020B0603030403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9DC1AE7-ED99-419D-A7F1-F045FF2FB01E}"/>
              </a:ext>
            </a:extLst>
          </p:cNvPr>
          <p:cNvSpPr>
            <a:spLocks noGrp="1"/>
          </p:cNvSpPr>
          <p:nvPr>
            <p:ph type="sldNum" sz="quarter" idx="12"/>
          </p:nvPr>
        </p:nvSpPr>
        <p:spPr/>
        <p:txBody>
          <a:bodyPr/>
          <a:lstStyle>
            <a:lvl1pPr>
              <a:defRPr>
                <a:latin typeface="Myriad Pro Light" panose="020B0603030403020204" pitchFamily="34" charset="0"/>
              </a:defRPr>
            </a:lvl1pPr>
          </a:lstStyle>
          <a:p>
            <a:fld id="{BF197CAE-993D-4A67-A315-CA4011EEB43E}" type="slidenum">
              <a:rPr lang="en-US" smtClean="0"/>
              <a:pPr/>
              <a:t>‹#›</a:t>
            </a:fld>
            <a:endParaRPr lang="en-US" dirty="0"/>
          </a:p>
        </p:txBody>
      </p:sp>
      <p:pic>
        <p:nvPicPr>
          <p:cNvPr id="8" name="Picture 7">
            <a:extLst>
              <a:ext uri="{FF2B5EF4-FFF2-40B4-BE49-F238E27FC236}">
                <a16:creationId xmlns:a16="http://schemas.microsoft.com/office/drawing/2014/main" id="{E839466B-CE7F-49D4-A9B3-3F2B761638C9}"/>
              </a:ext>
            </a:extLst>
          </p:cNvPr>
          <p:cNvPicPr>
            <a:picLocks noChangeAspect="1"/>
          </p:cNvPicPr>
          <p:nvPr userDrawn="1"/>
        </p:nvPicPr>
        <p:blipFill>
          <a:blip r:embed="rId2"/>
          <a:stretch>
            <a:fillRect/>
          </a:stretch>
        </p:blipFill>
        <p:spPr>
          <a:xfrm>
            <a:off x="116877" y="5666776"/>
            <a:ext cx="1268078" cy="1054699"/>
          </a:xfrm>
          <a:prstGeom prst="rect">
            <a:avLst/>
          </a:prstGeom>
        </p:spPr>
      </p:pic>
      <p:sp>
        <p:nvSpPr>
          <p:cNvPr id="19" name="Diamond 18">
            <a:extLst>
              <a:ext uri="{FF2B5EF4-FFF2-40B4-BE49-F238E27FC236}">
                <a16:creationId xmlns:a16="http://schemas.microsoft.com/office/drawing/2014/main" id="{43D7A2F6-49AB-4E92-8CD3-D0AFE91B13F1}"/>
              </a:ext>
            </a:extLst>
          </p:cNvPr>
          <p:cNvSpPr/>
          <p:nvPr userDrawn="1"/>
        </p:nvSpPr>
        <p:spPr>
          <a:xfrm>
            <a:off x="11352212" y="2519364"/>
            <a:ext cx="839788" cy="1828800"/>
          </a:xfrm>
          <a:prstGeom prst="diamond">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20" name="Diamond 19">
            <a:extLst>
              <a:ext uri="{FF2B5EF4-FFF2-40B4-BE49-F238E27FC236}">
                <a16:creationId xmlns:a16="http://schemas.microsoft.com/office/drawing/2014/main" id="{E644137A-9B48-4967-A20D-D4ACA88951BC}"/>
              </a:ext>
            </a:extLst>
          </p:cNvPr>
          <p:cNvSpPr/>
          <p:nvPr userDrawn="1"/>
        </p:nvSpPr>
        <p:spPr>
          <a:xfrm>
            <a:off x="11352210" y="687387"/>
            <a:ext cx="839789" cy="1828800"/>
          </a:xfrm>
          <a:prstGeom prst="diamond">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21" name="Diamond 20">
            <a:extLst>
              <a:ext uri="{FF2B5EF4-FFF2-40B4-BE49-F238E27FC236}">
                <a16:creationId xmlns:a16="http://schemas.microsoft.com/office/drawing/2014/main" id="{B2025F29-0F88-463A-8378-33F0A0486D53}"/>
              </a:ext>
            </a:extLst>
          </p:cNvPr>
          <p:cNvSpPr/>
          <p:nvPr userDrawn="1"/>
        </p:nvSpPr>
        <p:spPr>
          <a:xfrm>
            <a:off x="11352208" y="6199191"/>
            <a:ext cx="839791" cy="1828800"/>
          </a:xfrm>
          <a:prstGeom prst="diamond">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22" name="Diamond 21">
            <a:extLst>
              <a:ext uri="{FF2B5EF4-FFF2-40B4-BE49-F238E27FC236}">
                <a16:creationId xmlns:a16="http://schemas.microsoft.com/office/drawing/2014/main" id="{A5A76BD7-54F2-428E-9A8E-E299A8C757E0}"/>
              </a:ext>
            </a:extLst>
          </p:cNvPr>
          <p:cNvSpPr/>
          <p:nvPr userDrawn="1"/>
        </p:nvSpPr>
        <p:spPr>
          <a:xfrm>
            <a:off x="11352210" y="4360866"/>
            <a:ext cx="839790" cy="1828800"/>
          </a:xfrm>
          <a:prstGeom prst="diamond">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23" name="Diamond 22">
            <a:extLst>
              <a:ext uri="{FF2B5EF4-FFF2-40B4-BE49-F238E27FC236}">
                <a16:creationId xmlns:a16="http://schemas.microsoft.com/office/drawing/2014/main" id="{DB595BB4-C8AD-46A3-AC86-7B2F959A3FDC}"/>
              </a:ext>
            </a:extLst>
          </p:cNvPr>
          <p:cNvSpPr/>
          <p:nvPr userDrawn="1"/>
        </p:nvSpPr>
        <p:spPr>
          <a:xfrm>
            <a:off x="11352210" y="-1150938"/>
            <a:ext cx="839790" cy="1828800"/>
          </a:xfrm>
          <a:prstGeom prst="diamond">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latin typeface="Myriad Pro Light" panose="020B0603030403020204" pitchFamily="34" charset="0"/>
            </a:endParaRPr>
          </a:p>
        </p:txBody>
      </p:sp>
    </p:spTree>
    <p:extLst>
      <p:ext uri="{BB962C8B-B14F-4D97-AF65-F5344CB8AC3E}">
        <p14:creationId xmlns:p14="http://schemas.microsoft.com/office/powerpoint/2010/main" val="31379459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4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85BC0F-F20F-4F36-83D8-CCE249A591C0}"/>
              </a:ext>
            </a:extLst>
          </p:cNvPr>
          <p:cNvSpPr>
            <a:spLocks noGrp="1"/>
          </p:cNvSpPr>
          <p:nvPr>
            <p:ph type="title"/>
          </p:nvPr>
        </p:nvSpPr>
        <p:spPr>
          <a:xfrm>
            <a:off x="839788" y="457200"/>
            <a:ext cx="3932237" cy="1600200"/>
          </a:xfrm>
        </p:spPr>
        <p:txBody>
          <a:bodyPr anchor="b"/>
          <a:lstStyle>
            <a:lvl1pPr>
              <a:defRPr sz="3200">
                <a:latin typeface="Myriad Pro Light" panose="020B0603030403020204" pitchFamily="34" charset="0"/>
              </a:defRPr>
            </a:lvl1pPr>
          </a:lstStyle>
          <a:p>
            <a:r>
              <a:rPr lang="en-US"/>
              <a:t>Click to edit Master title style</a:t>
            </a:r>
          </a:p>
        </p:txBody>
      </p:sp>
      <p:sp>
        <p:nvSpPr>
          <p:cNvPr id="3" name="Content Placeholder 2">
            <a:extLst>
              <a:ext uri="{FF2B5EF4-FFF2-40B4-BE49-F238E27FC236}">
                <a16:creationId xmlns:a16="http://schemas.microsoft.com/office/drawing/2014/main" id="{BFA274EB-4D78-466F-BA34-76B95E8FA503}"/>
              </a:ext>
            </a:extLst>
          </p:cNvPr>
          <p:cNvSpPr>
            <a:spLocks noGrp="1"/>
          </p:cNvSpPr>
          <p:nvPr>
            <p:ph idx="1"/>
          </p:nvPr>
        </p:nvSpPr>
        <p:spPr>
          <a:xfrm>
            <a:off x="5183188" y="987425"/>
            <a:ext cx="6172200" cy="4873625"/>
          </a:xfrm>
        </p:spPr>
        <p:txBody>
          <a:bodyPr/>
          <a:lstStyle>
            <a:lvl1pPr>
              <a:defRPr sz="3200">
                <a:latin typeface="Myriad Pro Light" panose="020B0603030403020204" pitchFamily="34" charset="0"/>
              </a:defRPr>
            </a:lvl1pPr>
            <a:lvl2pPr>
              <a:defRPr sz="2800">
                <a:latin typeface="Myriad Pro Light" panose="020B0603030403020204" pitchFamily="34" charset="0"/>
              </a:defRPr>
            </a:lvl2pPr>
            <a:lvl3pPr>
              <a:defRPr sz="2400">
                <a:latin typeface="Myriad Pro Light" panose="020B0603030403020204" pitchFamily="34" charset="0"/>
              </a:defRPr>
            </a:lvl3pPr>
            <a:lvl4pPr>
              <a:defRPr sz="2000">
                <a:latin typeface="Myriad Pro Light" panose="020B0603030403020204" pitchFamily="34" charset="0"/>
              </a:defRPr>
            </a:lvl4pPr>
            <a:lvl5pPr>
              <a:defRPr sz="2000">
                <a:latin typeface="Myriad Pro Light" panose="020B060303040302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891351E2-EE94-4E12-BE9F-A600F62706B3}"/>
              </a:ext>
            </a:extLst>
          </p:cNvPr>
          <p:cNvSpPr>
            <a:spLocks noGrp="1"/>
          </p:cNvSpPr>
          <p:nvPr>
            <p:ph type="body" sz="half" idx="2"/>
          </p:nvPr>
        </p:nvSpPr>
        <p:spPr>
          <a:xfrm>
            <a:off x="839788" y="2057400"/>
            <a:ext cx="3932237" cy="3811588"/>
          </a:xfrm>
        </p:spPr>
        <p:txBody>
          <a:bodyPr/>
          <a:lstStyle>
            <a:lvl1pPr marL="0" indent="0">
              <a:buNone/>
              <a:defRPr sz="1600">
                <a:latin typeface="Myriad Pro Light" panose="020B0603030403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9DC1AE7-ED99-419D-A7F1-F045FF2FB01E}"/>
              </a:ext>
            </a:extLst>
          </p:cNvPr>
          <p:cNvSpPr>
            <a:spLocks noGrp="1"/>
          </p:cNvSpPr>
          <p:nvPr>
            <p:ph type="sldNum" sz="quarter" idx="12"/>
          </p:nvPr>
        </p:nvSpPr>
        <p:spPr/>
        <p:txBody>
          <a:bodyPr/>
          <a:lstStyle>
            <a:lvl1pPr>
              <a:defRPr>
                <a:latin typeface="Myriad Pro Light" panose="020B0603030403020204" pitchFamily="34" charset="0"/>
              </a:defRPr>
            </a:lvl1pPr>
          </a:lstStyle>
          <a:p>
            <a:fld id="{BF197CAE-993D-4A67-A315-CA4011EEB43E}" type="slidenum">
              <a:rPr lang="en-US" smtClean="0"/>
              <a:pPr/>
              <a:t>‹#›</a:t>
            </a:fld>
            <a:endParaRPr lang="en-US" dirty="0"/>
          </a:p>
        </p:txBody>
      </p:sp>
      <p:pic>
        <p:nvPicPr>
          <p:cNvPr id="8" name="Picture 7">
            <a:extLst>
              <a:ext uri="{FF2B5EF4-FFF2-40B4-BE49-F238E27FC236}">
                <a16:creationId xmlns:a16="http://schemas.microsoft.com/office/drawing/2014/main" id="{E839466B-CE7F-49D4-A9B3-3F2B761638C9}"/>
              </a:ext>
            </a:extLst>
          </p:cNvPr>
          <p:cNvPicPr>
            <a:picLocks noChangeAspect="1"/>
          </p:cNvPicPr>
          <p:nvPr userDrawn="1"/>
        </p:nvPicPr>
        <p:blipFill>
          <a:blip r:embed="rId2"/>
          <a:stretch>
            <a:fillRect/>
          </a:stretch>
        </p:blipFill>
        <p:spPr>
          <a:xfrm>
            <a:off x="116877" y="5666776"/>
            <a:ext cx="1268078" cy="1054699"/>
          </a:xfrm>
          <a:prstGeom prst="rect">
            <a:avLst/>
          </a:prstGeom>
        </p:spPr>
      </p:pic>
      <p:sp>
        <p:nvSpPr>
          <p:cNvPr id="24" name="Diamond 23">
            <a:extLst>
              <a:ext uri="{FF2B5EF4-FFF2-40B4-BE49-F238E27FC236}">
                <a16:creationId xmlns:a16="http://schemas.microsoft.com/office/drawing/2014/main" id="{12F8FA0B-B00B-45D1-BB33-0984DB93C9A4}"/>
              </a:ext>
            </a:extLst>
          </p:cNvPr>
          <p:cNvSpPr/>
          <p:nvPr userDrawn="1"/>
        </p:nvSpPr>
        <p:spPr>
          <a:xfrm>
            <a:off x="11352212" y="2519364"/>
            <a:ext cx="839788" cy="1828800"/>
          </a:xfrm>
          <a:prstGeom prst="diamond">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25" name="Diamond 24">
            <a:extLst>
              <a:ext uri="{FF2B5EF4-FFF2-40B4-BE49-F238E27FC236}">
                <a16:creationId xmlns:a16="http://schemas.microsoft.com/office/drawing/2014/main" id="{CC5928FF-C077-4B23-BC67-45C863D1DC56}"/>
              </a:ext>
            </a:extLst>
          </p:cNvPr>
          <p:cNvSpPr/>
          <p:nvPr userDrawn="1"/>
        </p:nvSpPr>
        <p:spPr>
          <a:xfrm>
            <a:off x="11352210" y="687387"/>
            <a:ext cx="839789" cy="1828800"/>
          </a:xfrm>
          <a:prstGeom prst="diamond">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26" name="Diamond 25">
            <a:extLst>
              <a:ext uri="{FF2B5EF4-FFF2-40B4-BE49-F238E27FC236}">
                <a16:creationId xmlns:a16="http://schemas.microsoft.com/office/drawing/2014/main" id="{0BEB14EC-26B9-4370-BF8D-5235E7282277}"/>
              </a:ext>
            </a:extLst>
          </p:cNvPr>
          <p:cNvSpPr/>
          <p:nvPr userDrawn="1"/>
        </p:nvSpPr>
        <p:spPr>
          <a:xfrm>
            <a:off x="11352208" y="6199191"/>
            <a:ext cx="839791" cy="1828800"/>
          </a:xfrm>
          <a:prstGeom prst="diamond">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27" name="Diamond 26">
            <a:extLst>
              <a:ext uri="{FF2B5EF4-FFF2-40B4-BE49-F238E27FC236}">
                <a16:creationId xmlns:a16="http://schemas.microsoft.com/office/drawing/2014/main" id="{088D7323-C050-407A-A471-CFE57BEBD404}"/>
              </a:ext>
            </a:extLst>
          </p:cNvPr>
          <p:cNvSpPr/>
          <p:nvPr userDrawn="1"/>
        </p:nvSpPr>
        <p:spPr>
          <a:xfrm>
            <a:off x="11352210" y="4360866"/>
            <a:ext cx="839790" cy="1828800"/>
          </a:xfrm>
          <a:prstGeom prst="diamond">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28" name="Diamond 27">
            <a:extLst>
              <a:ext uri="{FF2B5EF4-FFF2-40B4-BE49-F238E27FC236}">
                <a16:creationId xmlns:a16="http://schemas.microsoft.com/office/drawing/2014/main" id="{3CE6F09D-030F-47DF-A581-D86ABB07F0D6}"/>
              </a:ext>
            </a:extLst>
          </p:cNvPr>
          <p:cNvSpPr/>
          <p:nvPr userDrawn="1"/>
        </p:nvSpPr>
        <p:spPr>
          <a:xfrm>
            <a:off x="11352210" y="-1150938"/>
            <a:ext cx="839790" cy="1828800"/>
          </a:xfrm>
          <a:prstGeom prst="diamond">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latin typeface="Myriad Pro Light" panose="020B0603030403020204" pitchFamily="34" charset="0"/>
            </a:endParaRPr>
          </a:p>
        </p:txBody>
      </p:sp>
    </p:spTree>
    <p:extLst>
      <p:ext uri="{BB962C8B-B14F-4D97-AF65-F5344CB8AC3E}">
        <p14:creationId xmlns:p14="http://schemas.microsoft.com/office/powerpoint/2010/main" val="354902725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5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85BC0F-F20F-4F36-83D8-CCE249A591C0}"/>
              </a:ext>
            </a:extLst>
          </p:cNvPr>
          <p:cNvSpPr>
            <a:spLocks noGrp="1"/>
          </p:cNvSpPr>
          <p:nvPr>
            <p:ph type="title"/>
          </p:nvPr>
        </p:nvSpPr>
        <p:spPr>
          <a:xfrm>
            <a:off x="839788" y="457200"/>
            <a:ext cx="3932237" cy="1600200"/>
          </a:xfrm>
        </p:spPr>
        <p:txBody>
          <a:bodyPr anchor="b"/>
          <a:lstStyle>
            <a:lvl1pPr>
              <a:defRPr sz="3200">
                <a:latin typeface="Myriad Pro Light" panose="020B0603030403020204" pitchFamily="34" charset="0"/>
              </a:defRPr>
            </a:lvl1pPr>
          </a:lstStyle>
          <a:p>
            <a:r>
              <a:rPr lang="en-US"/>
              <a:t>Click to edit Master title style</a:t>
            </a:r>
          </a:p>
        </p:txBody>
      </p:sp>
      <p:sp>
        <p:nvSpPr>
          <p:cNvPr id="3" name="Content Placeholder 2">
            <a:extLst>
              <a:ext uri="{FF2B5EF4-FFF2-40B4-BE49-F238E27FC236}">
                <a16:creationId xmlns:a16="http://schemas.microsoft.com/office/drawing/2014/main" id="{BFA274EB-4D78-466F-BA34-76B95E8FA503}"/>
              </a:ext>
            </a:extLst>
          </p:cNvPr>
          <p:cNvSpPr>
            <a:spLocks noGrp="1"/>
          </p:cNvSpPr>
          <p:nvPr>
            <p:ph idx="1"/>
          </p:nvPr>
        </p:nvSpPr>
        <p:spPr>
          <a:xfrm>
            <a:off x="5183188" y="987425"/>
            <a:ext cx="6172200" cy="4873625"/>
          </a:xfrm>
        </p:spPr>
        <p:txBody>
          <a:bodyPr/>
          <a:lstStyle>
            <a:lvl1pPr>
              <a:defRPr sz="3200">
                <a:latin typeface="Myriad Pro Light" panose="020B0603030403020204" pitchFamily="34" charset="0"/>
              </a:defRPr>
            </a:lvl1pPr>
            <a:lvl2pPr>
              <a:defRPr sz="2800">
                <a:latin typeface="Myriad Pro Light" panose="020B0603030403020204" pitchFamily="34" charset="0"/>
              </a:defRPr>
            </a:lvl2pPr>
            <a:lvl3pPr>
              <a:defRPr sz="2400">
                <a:latin typeface="Myriad Pro Light" panose="020B0603030403020204" pitchFamily="34" charset="0"/>
              </a:defRPr>
            </a:lvl3pPr>
            <a:lvl4pPr>
              <a:defRPr sz="2000">
                <a:latin typeface="Myriad Pro Light" panose="020B0603030403020204" pitchFamily="34" charset="0"/>
              </a:defRPr>
            </a:lvl4pPr>
            <a:lvl5pPr>
              <a:defRPr sz="2000">
                <a:latin typeface="Myriad Pro Light" panose="020B0603030403020204" pitchFamily="34" charset="0"/>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91351E2-EE94-4E12-BE9F-A600F62706B3}"/>
              </a:ext>
            </a:extLst>
          </p:cNvPr>
          <p:cNvSpPr>
            <a:spLocks noGrp="1"/>
          </p:cNvSpPr>
          <p:nvPr>
            <p:ph type="body" sz="half" idx="2"/>
          </p:nvPr>
        </p:nvSpPr>
        <p:spPr>
          <a:xfrm>
            <a:off x="839788" y="2057400"/>
            <a:ext cx="3932237" cy="3811588"/>
          </a:xfrm>
        </p:spPr>
        <p:txBody>
          <a:bodyPr/>
          <a:lstStyle>
            <a:lvl1pPr marL="0" indent="0">
              <a:buNone/>
              <a:defRPr sz="1600">
                <a:latin typeface="Myriad Pro Light" panose="020B0603030403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9DC1AE7-ED99-419D-A7F1-F045FF2FB01E}"/>
              </a:ext>
            </a:extLst>
          </p:cNvPr>
          <p:cNvSpPr>
            <a:spLocks noGrp="1"/>
          </p:cNvSpPr>
          <p:nvPr>
            <p:ph type="sldNum" sz="quarter" idx="12"/>
          </p:nvPr>
        </p:nvSpPr>
        <p:spPr/>
        <p:txBody>
          <a:bodyPr/>
          <a:lstStyle>
            <a:lvl1pPr>
              <a:defRPr>
                <a:latin typeface="Myriad Pro Light" panose="020B0603030403020204" pitchFamily="34" charset="0"/>
              </a:defRPr>
            </a:lvl1pPr>
          </a:lstStyle>
          <a:p>
            <a:fld id="{BF197CAE-993D-4A67-A315-CA4011EEB43E}" type="slidenum">
              <a:rPr lang="en-US" smtClean="0"/>
              <a:pPr/>
              <a:t>‹#›</a:t>
            </a:fld>
            <a:endParaRPr lang="en-US" dirty="0"/>
          </a:p>
        </p:txBody>
      </p:sp>
      <p:pic>
        <p:nvPicPr>
          <p:cNvPr id="8" name="Picture 7">
            <a:extLst>
              <a:ext uri="{FF2B5EF4-FFF2-40B4-BE49-F238E27FC236}">
                <a16:creationId xmlns:a16="http://schemas.microsoft.com/office/drawing/2014/main" id="{E839466B-CE7F-49D4-A9B3-3F2B761638C9}"/>
              </a:ext>
            </a:extLst>
          </p:cNvPr>
          <p:cNvPicPr>
            <a:picLocks noChangeAspect="1"/>
          </p:cNvPicPr>
          <p:nvPr userDrawn="1"/>
        </p:nvPicPr>
        <p:blipFill>
          <a:blip r:embed="rId2"/>
          <a:stretch>
            <a:fillRect/>
          </a:stretch>
        </p:blipFill>
        <p:spPr>
          <a:xfrm>
            <a:off x="116877" y="5666776"/>
            <a:ext cx="1268078" cy="1054699"/>
          </a:xfrm>
          <a:prstGeom prst="rect">
            <a:avLst/>
          </a:prstGeom>
        </p:spPr>
      </p:pic>
      <p:sp>
        <p:nvSpPr>
          <p:cNvPr id="14" name="Diamond 13">
            <a:extLst>
              <a:ext uri="{FF2B5EF4-FFF2-40B4-BE49-F238E27FC236}">
                <a16:creationId xmlns:a16="http://schemas.microsoft.com/office/drawing/2014/main" id="{1B6C30BA-A859-4E8C-9732-64FB53248577}"/>
              </a:ext>
            </a:extLst>
          </p:cNvPr>
          <p:cNvSpPr/>
          <p:nvPr userDrawn="1"/>
        </p:nvSpPr>
        <p:spPr>
          <a:xfrm>
            <a:off x="11352212" y="2519364"/>
            <a:ext cx="839788" cy="1828800"/>
          </a:xfrm>
          <a:prstGeom prst="diamond">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15" name="Diamond 14">
            <a:extLst>
              <a:ext uri="{FF2B5EF4-FFF2-40B4-BE49-F238E27FC236}">
                <a16:creationId xmlns:a16="http://schemas.microsoft.com/office/drawing/2014/main" id="{5124F55B-DCF7-4595-84BE-B22117274B78}"/>
              </a:ext>
            </a:extLst>
          </p:cNvPr>
          <p:cNvSpPr/>
          <p:nvPr userDrawn="1"/>
        </p:nvSpPr>
        <p:spPr>
          <a:xfrm>
            <a:off x="11352210" y="687387"/>
            <a:ext cx="839790" cy="1828800"/>
          </a:xfrm>
          <a:prstGeom prst="diamond">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16" name="Diamond 15">
            <a:extLst>
              <a:ext uri="{FF2B5EF4-FFF2-40B4-BE49-F238E27FC236}">
                <a16:creationId xmlns:a16="http://schemas.microsoft.com/office/drawing/2014/main" id="{0E058388-EBD9-467B-A634-66770530FC85}"/>
              </a:ext>
            </a:extLst>
          </p:cNvPr>
          <p:cNvSpPr/>
          <p:nvPr userDrawn="1"/>
        </p:nvSpPr>
        <p:spPr>
          <a:xfrm>
            <a:off x="11352208" y="6199191"/>
            <a:ext cx="839792" cy="1828800"/>
          </a:xfrm>
          <a:prstGeom prst="diamond">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17" name="Diamond 16">
            <a:extLst>
              <a:ext uri="{FF2B5EF4-FFF2-40B4-BE49-F238E27FC236}">
                <a16:creationId xmlns:a16="http://schemas.microsoft.com/office/drawing/2014/main" id="{32805904-0BFE-42E4-8557-0449B0FB9EF7}"/>
              </a:ext>
            </a:extLst>
          </p:cNvPr>
          <p:cNvSpPr/>
          <p:nvPr userDrawn="1"/>
        </p:nvSpPr>
        <p:spPr>
          <a:xfrm>
            <a:off x="11352210" y="4360866"/>
            <a:ext cx="839789" cy="1828800"/>
          </a:xfrm>
          <a:prstGeom prst="diamond">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18" name="Diamond 17">
            <a:extLst>
              <a:ext uri="{FF2B5EF4-FFF2-40B4-BE49-F238E27FC236}">
                <a16:creationId xmlns:a16="http://schemas.microsoft.com/office/drawing/2014/main" id="{E4A5A7A3-FB3B-4F60-8EB8-3E3B5084D2D8}"/>
              </a:ext>
            </a:extLst>
          </p:cNvPr>
          <p:cNvSpPr/>
          <p:nvPr userDrawn="1"/>
        </p:nvSpPr>
        <p:spPr>
          <a:xfrm>
            <a:off x="11352208" y="-1150938"/>
            <a:ext cx="839791" cy="1828800"/>
          </a:xfrm>
          <a:prstGeom prst="diamond">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latin typeface="Myriad Pro Light" panose="020B0603030403020204" pitchFamily="34" charset="0"/>
            </a:endParaRPr>
          </a:p>
        </p:txBody>
      </p:sp>
    </p:spTree>
    <p:extLst>
      <p:ext uri="{BB962C8B-B14F-4D97-AF65-F5344CB8AC3E}">
        <p14:creationId xmlns:p14="http://schemas.microsoft.com/office/powerpoint/2010/main" val="8150143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1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0C8BFD-34E3-4493-B518-EBC5EC6CE481}"/>
              </a:ext>
            </a:extLst>
          </p:cNvPr>
          <p:cNvSpPr>
            <a:spLocks noGrp="1"/>
          </p:cNvSpPr>
          <p:nvPr>
            <p:ph type="title"/>
          </p:nvPr>
        </p:nvSpPr>
        <p:spPr>
          <a:xfrm>
            <a:off x="839788" y="457200"/>
            <a:ext cx="3932237" cy="1600200"/>
          </a:xfrm>
        </p:spPr>
        <p:txBody>
          <a:bodyPr anchor="b"/>
          <a:lstStyle>
            <a:lvl1pPr>
              <a:defRPr sz="3200">
                <a:latin typeface="Myriad Pro Light" panose="020B0603030403020204" pitchFamily="34" charset="0"/>
              </a:defRPr>
            </a:lvl1pPr>
          </a:lstStyle>
          <a:p>
            <a:r>
              <a:rPr lang="en-US"/>
              <a:t>Click to edit Master title style</a:t>
            </a:r>
          </a:p>
        </p:txBody>
      </p:sp>
      <p:sp>
        <p:nvSpPr>
          <p:cNvPr id="3" name="Picture Placeholder 2">
            <a:extLst>
              <a:ext uri="{FF2B5EF4-FFF2-40B4-BE49-F238E27FC236}">
                <a16:creationId xmlns:a16="http://schemas.microsoft.com/office/drawing/2014/main" id="{90A96B61-08B1-4C19-919E-61CB86DAEC12}"/>
              </a:ext>
            </a:extLst>
          </p:cNvPr>
          <p:cNvSpPr>
            <a:spLocks noGrp="1"/>
          </p:cNvSpPr>
          <p:nvPr>
            <p:ph type="pic" idx="1"/>
          </p:nvPr>
        </p:nvSpPr>
        <p:spPr>
          <a:xfrm>
            <a:off x="5183188" y="987425"/>
            <a:ext cx="6172200" cy="4873625"/>
          </a:xfrm>
        </p:spPr>
        <p:txBody>
          <a:bodyPr/>
          <a:lstStyle>
            <a:lvl1pPr marL="0" indent="0">
              <a:buNone/>
              <a:defRPr sz="3200">
                <a:latin typeface="Myriad Pro Light" panose="020B0603030403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E4C1741B-E0F1-49C1-89BD-ECE02F14A394}"/>
              </a:ext>
            </a:extLst>
          </p:cNvPr>
          <p:cNvSpPr>
            <a:spLocks noGrp="1"/>
          </p:cNvSpPr>
          <p:nvPr>
            <p:ph type="body" sz="half" idx="2"/>
          </p:nvPr>
        </p:nvSpPr>
        <p:spPr>
          <a:xfrm>
            <a:off x="839788" y="2057400"/>
            <a:ext cx="3932237" cy="3811588"/>
          </a:xfrm>
        </p:spPr>
        <p:txBody>
          <a:bodyPr/>
          <a:lstStyle>
            <a:lvl1pPr marL="0" indent="0">
              <a:buNone/>
              <a:defRPr sz="1600">
                <a:latin typeface="Myriad Pro Light" panose="020B0603030403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D2075EC7-7A85-4CFD-AFC1-210687C30304}"/>
              </a:ext>
            </a:extLst>
          </p:cNvPr>
          <p:cNvSpPr>
            <a:spLocks noGrp="1"/>
          </p:cNvSpPr>
          <p:nvPr>
            <p:ph type="sldNum" sz="quarter" idx="12"/>
          </p:nvPr>
        </p:nvSpPr>
        <p:spPr>
          <a:xfrm>
            <a:off x="9563100" y="6356350"/>
            <a:ext cx="819150" cy="365125"/>
          </a:xfrm>
        </p:spPr>
        <p:txBody>
          <a:bodyPr/>
          <a:lstStyle>
            <a:lvl1pPr>
              <a:defRPr>
                <a:latin typeface="Myriad Pro Light" panose="020B0603030403020204" pitchFamily="34" charset="0"/>
              </a:defRPr>
            </a:lvl1pPr>
          </a:lstStyle>
          <a:p>
            <a:fld id="{BF197CAE-993D-4A67-A315-CA4011EEB43E}" type="slidenum">
              <a:rPr lang="en-US" smtClean="0"/>
              <a:pPr/>
              <a:t>‹#›</a:t>
            </a:fld>
            <a:endParaRPr lang="en-US" dirty="0"/>
          </a:p>
        </p:txBody>
      </p:sp>
      <p:pic>
        <p:nvPicPr>
          <p:cNvPr id="8" name="Picture 7">
            <a:extLst>
              <a:ext uri="{FF2B5EF4-FFF2-40B4-BE49-F238E27FC236}">
                <a16:creationId xmlns:a16="http://schemas.microsoft.com/office/drawing/2014/main" id="{D447575A-8BC6-4966-973A-A3A75930735E}"/>
              </a:ext>
            </a:extLst>
          </p:cNvPr>
          <p:cNvPicPr>
            <a:picLocks noChangeAspect="1"/>
          </p:cNvPicPr>
          <p:nvPr userDrawn="1"/>
        </p:nvPicPr>
        <p:blipFill>
          <a:blip r:embed="rId2"/>
          <a:stretch>
            <a:fillRect/>
          </a:stretch>
        </p:blipFill>
        <p:spPr>
          <a:xfrm>
            <a:off x="116877" y="5666776"/>
            <a:ext cx="1268078" cy="1054699"/>
          </a:xfrm>
          <a:prstGeom prst="rect">
            <a:avLst/>
          </a:prstGeom>
        </p:spPr>
      </p:pic>
      <p:sp>
        <p:nvSpPr>
          <p:cNvPr id="5" name="L-Shape 4">
            <a:extLst>
              <a:ext uri="{FF2B5EF4-FFF2-40B4-BE49-F238E27FC236}">
                <a16:creationId xmlns:a16="http://schemas.microsoft.com/office/drawing/2014/main" id="{6DC83287-D697-4AA1-B3F4-B8BD2116A733}"/>
              </a:ext>
            </a:extLst>
          </p:cNvPr>
          <p:cNvSpPr/>
          <p:nvPr userDrawn="1"/>
        </p:nvSpPr>
        <p:spPr>
          <a:xfrm flipH="1" flipV="1">
            <a:off x="10467975" y="0"/>
            <a:ext cx="1724025" cy="895350"/>
          </a:xfrm>
          <a:prstGeom prst="corne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10" name="L-Shape 9">
            <a:extLst>
              <a:ext uri="{FF2B5EF4-FFF2-40B4-BE49-F238E27FC236}">
                <a16:creationId xmlns:a16="http://schemas.microsoft.com/office/drawing/2014/main" id="{5C8884E9-86D7-4880-AFB6-4227FB5DBC71}"/>
              </a:ext>
            </a:extLst>
          </p:cNvPr>
          <p:cNvSpPr/>
          <p:nvPr userDrawn="1"/>
        </p:nvSpPr>
        <p:spPr>
          <a:xfrm flipH="1">
            <a:off x="10467974" y="5962650"/>
            <a:ext cx="1724025" cy="895350"/>
          </a:xfrm>
          <a:prstGeom prst="corne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yriad Pro Light" panose="020B0603030403020204" pitchFamily="34" charset="0"/>
            </a:endParaRPr>
          </a:p>
        </p:txBody>
      </p:sp>
    </p:spTree>
    <p:extLst>
      <p:ext uri="{BB962C8B-B14F-4D97-AF65-F5344CB8AC3E}">
        <p14:creationId xmlns:p14="http://schemas.microsoft.com/office/powerpoint/2010/main" val="297622645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2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0C8BFD-34E3-4493-B518-EBC5EC6CE481}"/>
              </a:ext>
            </a:extLst>
          </p:cNvPr>
          <p:cNvSpPr>
            <a:spLocks noGrp="1"/>
          </p:cNvSpPr>
          <p:nvPr>
            <p:ph type="title"/>
          </p:nvPr>
        </p:nvSpPr>
        <p:spPr>
          <a:xfrm>
            <a:off x="839788" y="457200"/>
            <a:ext cx="3932237" cy="1600200"/>
          </a:xfrm>
        </p:spPr>
        <p:txBody>
          <a:bodyPr anchor="b"/>
          <a:lstStyle>
            <a:lvl1pPr>
              <a:defRPr sz="3200">
                <a:latin typeface="Myriad Pro Light" panose="020B0603030403020204" pitchFamily="34" charset="0"/>
              </a:defRPr>
            </a:lvl1pPr>
          </a:lstStyle>
          <a:p>
            <a:r>
              <a:rPr lang="en-US"/>
              <a:t>Click to edit Master title style</a:t>
            </a:r>
          </a:p>
        </p:txBody>
      </p:sp>
      <p:sp>
        <p:nvSpPr>
          <p:cNvPr id="3" name="Picture Placeholder 2">
            <a:extLst>
              <a:ext uri="{FF2B5EF4-FFF2-40B4-BE49-F238E27FC236}">
                <a16:creationId xmlns:a16="http://schemas.microsoft.com/office/drawing/2014/main" id="{90A96B61-08B1-4C19-919E-61CB86DAEC12}"/>
              </a:ext>
            </a:extLst>
          </p:cNvPr>
          <p:cNvSpPr>
            <a:spLocks noGrp="1"/>
          </p:cNvSpPr>
          <p:nvPr>
            <p:ph type="pic" idx="1"/>
          </p:nvPr>
        </p:nvSpPr>
        <p:spPr>
          <a:xfrm>
            <a:off x="5183188" y="987425"/>
            <a:ext cx="6172200" cy="4873625"/>
          </a:xfrm>
        </p:spPr>
        <p:txBody>
          <a:bodyPr/>
          <a:lstStyle>
            <a:lvl1pPr marL="0" indent="0">
              <a:buNone/>
              <a:defRPr sz="3200">
                <a:latin typeface="Myriad Pro Light" panose="020B0603030403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E4C1741B-E0F1-49C1-89BD-ECE02F14A394}"/>
              </a:ext>
            </a:extLst>
          </p:cNvPr>
          <p:cNvSpPr>
            <a:spLocks noGrp="1"/>
          </p:cNvSpPr>
          <p:nvPr>
            <p:ph type="body" sz="half" idx="2"/>
          </p:nvPr>
        </p:nvSpPr>
        <p:spPr>
          <a:xfrm>
            <a:off x="839788" y="2057400"/>
            <a:ext cx="3932237" cy="3811588"/>
          </a:xfrm>
        </p:spPr>
        <p:txBody>
          <a:bodyPr/>
          <a:lstStyle>
            <a:lvl1pPr marL="0" indent="0">
              <a:buNone/>
              <a:defRPr sz="1600">
                <a:latin typeface="Myriad Pro Light" panose="020B0603030403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D2075EC7-7A85-4CFD-AFC1-210687C30304}"/>
              </a:ext>
            </a:extLst>
          </p:cNvPr>
          <p:cNvSpPr>
            <a:spLocks noGrp="1"/>
          </p:cNvSpPr>
          <p:nvPr>
            <p:ph type="sldNum" sz="quarter" idx="12"/>
          </p:nvPr>
        </p:nvSpPr>
        <p:spPr>
          <a:xfrm>
            <a:off x="9563100" y="6356350"/>
            <a:ext cx="819150" cy="365125"/>
          </a:xfrm>
        </p:spPr>
        <p:txBody>
          <a:bodyPr/>
          <a:lstStyle>
            <a:lvl1pPr>
              <a:defRPr>
                <a:latin typeface="Myriad Pro Light" panose="020B0603030403020204" pitchFamily="34" charset="0"/>
              </a:defRPr>
            </a:lvl1pPr>
          </a:lstStyle>
          <a:p>
            <a:fld id="{BF197CAE-993D-4A67-A315-CA4011EEB43E}" type="slidenum">
              <a:rPr lang="en-US" smtClean="0"/>
              <a:pPr/>
              <a:t>‹#›</a:t>
            </a:fld>
            <a:endParaRPr lang="en-US" dirty="0"/>
          </a:p>
        </p:txBody>
      </p:sp>
      <p:pic>
        <p:nvPicPr>
          <p:cNvPr id="8" name="Picture 7">
            <a:extLst>
              <a:ext uri="{FF2B5EF4-FFF2-40B4-BE49-F238E27FC236}">
                <a16:creationId xmlns:a16="http://schemas.microsoft.com/office/drawing/2014/main" id="{D447575A-8BC6-4966-973A-A3A75930735E}"/>
              </a:ext>
            </a:extLst>
          </p:cNvPr>
          <p:cNvPicPr>
            <a:picLocks noChangeAspect="1"/>
          </p:cNvPicPr>
          <p:nvPr userDrawn="1"/>
        </p:nvPicPr>
        <p:blipFill>
          <a:blip r:embed="rId2"/>
          <a:stretch>
            <a:fillRect/>
          </a:stretch>
        </p:blipFill>
        <p:spPr>
          <a:xfrm>
            <a:off x="116877" y="5666776"/>
            <a:ext cx="1268078" cy="1054699"/>
          </a:xfrm>
          <a:prstGeom prst="rect">
            <a:avLst/>
          </a:prstGeom>
        </p:spPr>
      </p:pic>
      <p:sp>
        <p:nvSpPr>
          <p:cNvPr id="5" name="L-Shape 4">
            <a:extLst>
              <a:ext uri="{FF2B5EF4-FFF2-40B4-BE49-F238E27FC236}">
                <a16:creationId xmlns:a16="http://schemas.microsoft.com/office/drawing/2014/main" id="{6DC83287-D697-4AA1-B3F4-B8BD2116A733}"/>
              </a:ext>
            </a:extLst>
          </p:cNvPr>
          <p:cNvSpPr/>
          <p:nvPr userDrawn="1"/>
        </p:nvSpPr>
        <p:spPr>
          <a:xfrm flipH="1" flipV="1">
            <a:off x="10467975" y="0"/>
            <a:ext cx="1724025" cy="895350"/>
          </a:xfrm>
          <a:prstGeom prst="corner">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10" name="L-Shape 9">
            <a:extLst>
              <a:ext uri="{FF2B5EF4-FFF2-40B4-BE49-F238E27FC236}">
                <a16:creationId xmlns:a16="http://schemas.microsoft.com/office/drawing/2014/main" id="{5C8884E9-86D7-4880-AFB6-4227FB5DBC71}"/>
              </a:ext>
            </a:extLst>
          </p:cNvPr>
          <p:cNvSpPr/>
          <p:nvPr userDrawn="1"/>
        </p:nvSpPr>
        <p:spPr>
          <a:xfrm flipH="1">
            <a:off x="10467974" y="5962650"/>
            <a:ext cx="1724025" cy="895350"/>
          </a:xfrm>
          <a:prstGeom prst="corner">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latin typeface="Myriad Pro Light" panose="020B0603030403020204" pitchFamily="34" charset="0"/>
            </a:endParaRPr>
          </a:p>
        </p:txBody>
      </p:sp>
    </p:spTree>
    <p:extLst>
      <p:ext uri="{BB962C8B-B14F-4D97-AF65-F5344CB8AC3E}">
        <p14:creationId xmlns:p14="http://schemas.microsoft.com/office/powerpoint/2010/main" val="29051435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000" b="0" i="0">
                <a:solidFill>
                  <a:schemeClr val="tx1"/>
                </a:solidFill>
                <a:latin typeface="Segoe UI Light"/>
                <a:cs typeface="Segoe UI Light"/>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2/8/2021</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3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0C8BFD-34E3-4493-B518-EBC5EC6CE481}"/>
              </a:ext>
            </a:extLst>
          </p:cNvPr>
          <p:cNvSpPr>
            <a:spLocks noGrp="1"/>
          </p:cNvSpPr>
          <p:nvPr>
            <p:ph type="title"/>
          </p:nvPr>
        </p:nvSpPr>
        <p:spPr>
          <a:xfrm>
            <a:off x="839788" y="457200"/>
            <a:ext cx="3932237" cy="1600200"/>
          </a:xfrm>
        </p:spPr>
        <p:txBody>
          <a:bodyPr anchor="b"/>
          <a:lstStyle>
            <a:lvl1pPr>
              <a:defRPr sz="3200">
                <a:latin typeface="Myriad Pro Light" panose="020B0603030403020204" pitchFamily="34" charset="0"/>
              </a:defRPr>
            </a:lvl1pPr>
          </a:lstStyle>
          <a:p>
            <a:r>
              <a:rPr lang="en-US"/>
              <a:t>Click to edit Master title style</a:t>
            </a:r>
          </a:p>
        </p:txBody>
      </p:sp>
      <p:sp>
        <p:nvSpPr>
          <p:cNvPr id="3" name="Picture Placeholder 2">
            <a:extLst>
              <a:ext uri="{FF2B5EF4-FFF2-40B4-BE49-F238E27FC236}">
                <a16:creationId xmlns:a16="http://schemas.microsoft.com/office/drawing/2014/main" id="{90A96B61-08B1-4C19-919E-61CB86DAEC12}"/>
              </a:ext>
            </a:extLst>
          </p:cNvPr>
          <p:cNvSpPr>
            <a:spLocks noGrp="1"/>
          </p:cNvSpPr>
          <p:nvPr>
            <p:ph type="pic" idx="1"/>
          </p:nvPr>
        </p:nvSpPr>
        <p:spPr>
          <a:xfrm>
            <a:off x="5183188" y="987425"/>
            <a:ext cx="6172200" cy="4873625"/>
          </a:xfrm>
        </p:spPr>
        <p:txBody>
          <a:bodyPr/>
          <a:lstStyle>
            <a:lvl1pPr marL="0" indent="0">
              <a:buNone/>
              <a:defRPr sz="3200">
                <a:latin typeface="Myriad Pro Light" panose="020B0603030403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E4C1741B-E0F1-49C1-89BD-ECE02F14A394}"/>
              </a:ext>
            </a:extLst>
          </p:cNvPr>
          <p:cNvSpPr>
            <a:spLocks noGrp="1"/>
          </p:cNvSpPr>
          <p:nvPr>
            <p:ph type="body" sz="half" idx="2"/>
          </p:nvPr>
        </p:nvSpPr>
        <p:spPr>
          <a:xfrm>
            <a:off x="839788" y="2057400"/>
            <a:ext cx="3932237" cy="3811588"/>
          </a:xfrm>
        </p:spPr>
        <p:txBody>
          <a:bodyPr/>
          <a:lstStyle>
            <a:lvl1pPr marL="0" indent="0">
              <a:buNone/>
              <a:defRPr sz="1600">
                <a:latin typeface="Myriad Pro Light" panose="020B0603030403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D2075EC7-7A85-4CFD-AFC1-210687C30304}"/>
              </a:ext>
            </a:extLst>
          </p:cNvPr>
          <p:cNvSpPr>
            <a:spLocks noGrp="1"/>
          </p:cNvSpPr>
          <p:nvPr>
            <p:ph type="sldNum" sz="quarter" idx="12"/>
          </p:nvPr>
        </p:nvSpPr>
        <p:spPr>
          <a:xfrm>
            <a:off x="9563100" y="6356350"/>
            <a:ext cx="819150" cy="365125"/>
          </a:xfrm>
        </p:spPr>
        <p:txBody>
          <a:bodyPr/>
          <a:lstStyle>
            <a:lvl1pPr>
              <a:defRPr>
                <a:latin typeface="Myriad Pro Light" panose="020B0603030403020204" pitchFamily="34" charset="0"/>
              </a:defRPr>
            </a:lvl1pPr>
          </a:lstStyle>
          <a:p>
            <a:fld id="{BF197CAE-993D-4A67-A315-CA4011EEB43E}" type="slidenum">
              <a:rPr lang="en-US" smtClean="0"/>
              <a:pPr/>
              <a:t>‹#›</a:t>
            </a:fld>
            <a:endParaRPr lang="en-US" dirty="0"/>
          </a:p>
        </p:txBody>
      </p:sp>
      <p:pic>
        <p:nvPicPr>
          <p:cNvPr id="8" name="Picture 7">
            <a:extLst>
              <a:ext uri="{FF2B5EF4-FFF2-40B4-BE49-F238E27FC236}">
                <a16:creationId xmlns:a16="http://schemas.microsoft.com/office/drawing/2014/main" id="{D447575A-8BC6-4966-973A-A3A75930735E}"/>
              </a:ext>
            </a:extLst>
          </p:cNvPr>
          <p:cNvPicPr>
            <a:picLocks noChangeAspect="1"/>
          </p:cNvPicPr>
          <p:nvPr userDrawn="1"/>
        </p:nvPicPr>
        <p:blipFill>
          <a:blip r:embed="rId2"/>
          <a:stretch>
            <a:fillRect/>
          </a:stretch>
        </p:blipFill>
        <p:spPr>
          <a:xfrm>
            <a:off x="116877" y="5666776"/>
            <a:ext cx="1268078" cy="1054699"/>
          </a:xfrm>
          <a:prstGeom prst="rect">
            <a:avLst/>
          </a:prstGeom>
        </p:spPr>
      </p:pic>
      <p:sp>
        <p:nvSpPr>
          <p:cNvPr id="5" name="L-Shape 4">
            <a:extLst>
              <a:ext uri="{FF2B5EF4-FFF2-40B4-BE49-F238E27FC236}">
                <a16:creationId xmlns:a16="http://schemas.microsoft.com/office/drawing/2014/main" id="{6DC83287-D697-4AA1-B3F4-B8BD2116A733}"/>
              </a:ext>
            </a:extLst>
          </p:cNvPr>
          <p:cNvSpPr/>
          <p:nvPr userDrawn="1"/>
        </p:nvSpPr>
        <p:spPr>
          <a:xfrm flipH="1" flipV="1">
            <a:off x="10467975" y="0"/>
            <a:ext cx="1724025" cy="895350"/>
          </a:xfrm>
          <a:prstGeom prst="corner">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10" name="L-Shape 9">
            <a:extLst>
              <a:ext uri="{FF2B5EF4-FFF2-40B4-BE49-F238E27FC236}">
                <a16:creationId xmlns:a16="http://schemas.microsoft.com/office/drawing/2014/main" id="{5C8884E9-86D7-4880-AFB6-4227FB5DBC71}"/>
              </a:ext>
            </a:extLst>
          </p:cNvPr>
          <p:cNvSpPr/>
          <p:nvPr userDrawn="1"/>
        </p:nvSpPr>
        <p:spPr>
          <a:xfrm flipH="1">
            <a:off x="10467974" y="5962650"/>
            <a:ext cx="1724025" cy="895350"/>
          </a:xfrm>
          <a:prstGeom prst="corner">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latin typeface="Myriad Pro Light" panose="020B0603030403020204" pitchFamily="34" charset="0"/>
            </a:endParaRPr>
          </a:p>
        </p:txBody>
      </p:sp>
    </p:spTree>
    <p:extLst>
      <p:ext uri="{BB962C8B-B14F-4D97-AF65-F5344CB8AC3E}">
        <p14:creationId xmlns:p14="http://schemas.microsoft.com/office/powerpoint/2010/main" val="157375571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4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0C8BFD-34E3-4493-B518-EBC5EC6CE481}"/>
              </a:ext>
            </a:extLst>
          </p:cNvPr>
          <p:cNvSpPr>
            <a:spLocks noGrp="1"/>
          </p:cNvSpPr>
          <p:nvPr>
            <p:ph type="title"/>
          </p:nvPr>
        </p:nvSpPr>
        <p:spPr>
          <a:xfrm>
            <a:off x="839788" y="457200"/>
            <a:ext cx="3932237" cy="1600200"/>
          </a:xfrm>
        </p:spPr>
        <p:txBody>
          <a:bodyPr anchor="b"/>
          <a:lstStyle>
            <a:lvl1pPr>
              <a:defRPr sz="3200">
                <a:latin typeface="Myriad Pro Light" panose="020B0603030403020204" pitchFamily="34" charset="0"/>
              </a:defRPr>
            </a:lvl1pPr>
          </a:lstStyle>
          <a:p>
            <a:r>
              <a:rPr lang="en-US"/>
              <a:t>Click to edit Master title style</a:t>
            </a:r>
          </a:p>
        </p:txBody>
      </p:sp>
      <p:sp>
        <p:nvSpPr>
          <p:cNvPr id="3" name="Picture Placeholder 2">
            <a:extLst>
              <a:ext uri="{FF2B5EF4-FFF2-40B4-BE49-F238E27FC236}">
                <a16:creationId xmlns:a16="http://schemas.microsoft.com/office/drawing/2014/main" id="{90A96B61-08B1-4C19-919E-61CB86DAEC12}"/>
              </a:ext>
            </a:extLst>
          </p:cNvPr>
          <p:cNvSpPr>
            <a:spLocks noGrp="1"/>
          </p:cNvSpPr>
          <p:nvPr>
            <p:ph type="pic" idx="1"/>
          </p:nvPr>
        </p:nvSpPr>
        <p:spPr>
          <a:xfrm>
            <a:off x="5183188" y="987425"/>
            <a:ext cx="6172200" cy="4873625"/>
          </a:xfrm>
        </p:spPr>
        <p:txBody>
          <a:bodyPr/>
          <a:lstStyle>
            <a:lvl1pPr marL="0" indent="0">
              <a:buNone/>
              <a:defRPr sz="3200">
                <a:latin typeface="Myriad Pro Light" panose="020B0603030403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E4C1741B-E0F1-49C1-89BD-ECE02F14A394}"/>
              </a:ext>
            </a:extLst>
          </p:cNvPr>
          <p:cNvSpPr>
            <a:spLocks noGrp="1"/>
          </p:cNvSpPr>
          <p:nvPr>
            <p:ph type="body" sz="half" idx="2"/>
          </p:nvPr>
        </p:nvSpPr>
        <p:spPr>
          <a:xfrm>
            <a:off x="839788" y="2057400"/>
            <a:ext cx="3932237" cy="3811588"/>
          </a:xfrm>
        </p:spPr>
        <p:txBody>
          <a:bodyPr/>
          <a:lstStyle>
            <a:lvl1pPr marL="0" indent="0">
              <a:buNone/>
              <a:defRPr sz="1600">
                <a:latin typeface="Myriad Pro Light" panose="020B0603030403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D2075EC7-7A85-4CFD-AFC1-210687C30304}"/>
              </a:ext>
            </a:extLst>
          </p:cNvPr>
          <p:cNvSpPr>
            <a:spLocks noGrp="1"/>
          </p:cNvSpPr>
          <p:nvPr>
            <p:ph type="sldNum" sz="quarter" idx="12"/>
          </p:nvPr>
        </p:nvSpPr>
        <p:spPr>
          <a:xfrm>
            <a:off x="9563100" y="6356350"/>
            <a:ext cx="819150" cy="365125"/>
          </a:xfrm>
        </p:spPr>
        <p:txBody>
          <a:bodyPr/>
          <a:lstStyle>
            <a:lvl1pPr>
              <a:defRPr>
                <a:latin typeface="Myriad Pro Light" panose="020B0603030403020204" pitchFamily="34" charset="0"/>
              </a:defRPr>
            </a:lvl1pPr>
          </a:lstStyle>
          <a:p>
            <a:fld id="{BF197CAE-993D-4A67-A315-CA4011EEB43E}" type="slidenum">
              <a:rPr lang="en-US" smtClean="0"/>
              <a:pPr/>
              <a:t>‹#›</a:t>
            </a:fld>
            <a:endParaRPr lang="en-US" dirty="0"/>
          </a:p>
        </p:txBody>
      </p:sp>
      <p:pic>
        <p:nvPicPr>
          <p:cNvPr id="8" name="Picture 7">
            <a:extLst>
              <a:ext uri="{FF2B5EF4-FFF2-40B4-BE49-F238E27FC236}">
                <a16:creationId xmlns:a16="http://schemas.microsoft.com/office/drawing/2014/main" id="{D447575A-8BC6-4966-973A-A3A75930735E}"/>
              </a:ext>
            </a:extLst>
          </p:cNvPr>
          <p:cNvPicPr>
            <a:picLocks noChangeAspect="1"/>
          </p:cNvPicPr>
          <p:nvPr userDrawn="1"/>
        </p:nvPicPr>
        <p:blipFill>
          <a:blip r:embed="rId2"/>
          <a:stretch>
            <a:fillRect/>
          </a:stretch>
        </p:blipFill>
        <p:spPr>
          <a:xfrm>
            <a:off x="116877" y="5666776"/>
            <a:ext cx="1268078" cy="1054699"/>
          </a:xfrm>
          <a:prstGeom prst="rect">
            <a:avLst/>
          </a:prstGeom>
        </p:spPr>
      </p:pic>
      <p:sp>
        <p:nvSpPr>
          <p:cNvPr id="5" name="L-Shape 4">
            <a:extLst>
              <a:ext uri="{FF2B5EF4-FFF2-40B4-BE49-F238E27FC236}">
                <a16:creationId xmlns:a16="http://schemas.microsoft.com/office/drawing/2014/main" id="{6DC83287-D697-4AA1-B3F4-B8BD2116A733}"/>
              </a:ext>
            </a:extLst>
          </p:cNvPr>
          <p:cNvSpPr/>
          <p:nvPr userDrawn="1"/>
        </p:nvSpPr>
        <p:spPr>
          <a:xfrm flipH="1" flipV="1">
            <a:off x="10467975" y="0"/>
            <a:ext cx="1724025" cy="895350"/>
          </a:xfrm>
          <a:prstGeom prst="corner">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10" name="L-Shape 9">
            <a:extLst>
              <a:ext uri="{FF2B5EF4-FFF2-40B4-BE49-F238E27FC236}">
                <a16:creationId xmlns:a16="http://schemas.microsoft.com/office/drawing/2014/main" id="{5C8884E9-86D7-4880-AFB6-4227FB5DBC71}"/>
              </a:ext>
            </a:extLst>
          </p:cNvPr>
          <p:cNvSpPr/>
          <p:nvPr userDrawn="1"/>
        </p:nvSpPr>
        <p:spPr>
          <a:xfrm flipH="1">
            <a:off x="10467974" y="5962650"/>
            <a:ext cx="1724025" cy="895350"/>
          </a:xfrm>
          <a:prstGeom prst="corner">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latin typeface="Myriad Pro Light" panose="020B0603030403020204" pitchFamily="34" charset="0"/>
            </a:endParaRPr>
          </a:p>
        </p:txBody>
      </p:sp>
    </p:spTree>
    <p:extLst>
      <p:ext uri="{BB962C8B-B14F-4D97-AF65-F5344CB8AC3E}">
        <p14:creationId xmlns:p14="http://schemas.microsoft.com/office/powerpoint/2010/main" val="379720117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5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0C8BFD-34E3-4493-B518-EBC5EC6CE481}"/>
              </a:ext>
            </a:extLst>
          </p:cNvPr>
          <p:cNvSpPr>
            <a:spLocks noGrp="1"/>
          </p:cNvSpPr>
          <p:nvPr>
            <p:ph type="title"/>
          </p:nvPr>
        </p:nvSpPr>
        <p:spPr>
          <a:xfrm>
            <a:off x="839788" y="457200"/>
            <a:ext cx="3932237" cy="1600200"/>
          </a:xfrm>
        </p:spPr>
        <p:txBody>
          <a:bodyPr anchor="b"/>
          <a:lstStyle>
            <a:lvl1pPr>
              <a:defRPr sz="3200">
                <a:latin typeface="Myriad Pro Light" panose="020B0603030403020204" pitchFamily="34" charset="0"/>
              </a:defRPr>
            </a:lvl1pPr>
          </a:lstStyle>
          <a:p>
            <a:r>
              <a:rPr lang="en-US"/>
              <a:t>Click to edit Master title style</a:t>
            </a:r>
          </a:p>
        </p:txBody>
      </p:sp>
      <p:sp>
        <p:nvSpPr>
          <p:cNvPr id="3" name="Picture Placeholder 2">
            <a:extLst>
              <a:ext uri="{FF2B5EF4-FFF2-40B4-BE49-F238E27FC236}">
                <a16:creationId xmlns:a16="http://schemas.microsoft.com/office/drawing/2014/main" id="{90A96B61-08B1-4C19-919E-61CB86DAEC12}"/>
              </a:ext>
            </a:extLst>
          </p:cNvPr>
          <p:cNvSpPr>
            <a:spLocks noGrp="1"/>
          </p:cNvSpPr>
          <p:nvPr>
            <p:ph type="pic" idx="1"/>
          </p:nvPr>
        </p:nvSpPr>
        <p:spPr>
          <a:xfrm>
            <a:off x="5183188" y="987425"/>
            <a:ext cx="6172200" cy="4873625"/>
          </a:xfrm>
        </p:spPr>
        <p:txBody>
          <a:bodyPr/>
          <a:lstStyle>
            <a:lvl1pPr marL="0" indent="0">
              <a:buNone/>
              <a:defRPr sz="3200">
                <a:latin typeface="Myriad Pro Light" panose="020B0603030403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E4C1741B-E0F1-49C1-89BD-ECE02F14A394}"/>
              </a:ext>
            </a:extLst>
          </p:cNvPr>
          <p:cNvSpPr>
            <a:spLocks noGrp="1"/>
          </p:cNvSpPr>
          <p:nvPr>
            <p:ph type="body" sz="half" idx="2"/>
          </p:nvPr>
        </p:nvSpPr>
        <p:spPr>
          <a:xfrm>
            <a:off x="839788" y="2057400"/>
            <a:ext cx="3932237" cy="3811588"/>
          </a:xfrm>
        </p:spPr>
        <p:txBody>
          <a:bodyPr/>
          <a:lstStyle>
            <a:lvl1pPr marL="0" indent="0">
              <a:buNone/>
              <a:defRPr sz="1600">
                <a:latin typeface="Myriad Pro Light" panose="020B0603030403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D2075EC7-7A85-4CFD-AFC1-210687C30304}"/>
              </a:ext>
            </a:extLst>
          </p:cNvPr>
          <p:cNvSpPr>
            <a:spLocks noGrp="1"/>
          </p:cNvSpPr>
          <p:nvPr>
            <p:ph type="sldNum" sz="quarter" idx="12"/>
          </p:nvPr>
        </p:nvSpPr>
        <p:spPr>
          <a:xfrm>
            <a:off x="9563100" y="6356350"/>
            <a:ext cx="819150" cy="365125"/>
          </a:xfrm>
        </p:spPr>
        <p:txBody>
          <a:bodyPr/>
          <a:lstStyle>
            <a:lvl1pPr>
              <a:defRPr>
                <a:latin typeface="Myriad Pro Light" panose="020B0603030403020204" pitchFamily="34" charset="0"/>
              </a:defRPr>
            </a:lvl1pPr>
          </a:lstStyle>
          <a:p>
            <a:fld id="{BF197CAE-993D-4A67-A315-CA4011EEB43E}" type="slidenum">
              <a:rPr lang="en-US" smtClean="0"/>
              <a:pPr/>
              <a:t>‹#›</a:t>
            </a:fld>
            <a:endParaRPr lang="en-US" dirty="0"/>
          </a:p>
        </p:txBody>
      </p:sp>
      <p:pic>
        <p:nvPicPr>
          <p:cNvPr id="8" name="Picture 7">
            <a:extLst>
              <a:ext uri="{FF2B5EF4-FFF2-40B4-BE49-F238E27FC236}">
                <a16:creationId xmlns:a16="http://schemas.microsoft.com/office/drawing/2014/main" id="{D447575A-8BC6-4966-973A-A3A75930735E}"/>
              </a:ext>
            </a:extLst>
          </p:cNvPr>
          <p:cNvPicPr>
            <a:picLocks noChangeAspect="1"/>
          </p:cNvPicPr>
          <p:nvPr userDrawn="1"/>
        </p:nvPicPr>
        <p:blipFill>
          <a:blip r:embed="rId2"/>
          <a:stretch>
            <a:fillRect/>
          </a:stretch>
        </p:blipFill>
        <p:spPr>
          <a:xfrm>
            <a:off x="116877" y="5666776"/>
            <a:ext cx="1268078" cy="1054699"/>
          </a:xfrm>
          <a:prstGeom prst="rect">
            <a:avLst/>
          </a:prstGeom>
        </p:spPr>
      </p:pic>
      <p:sp>
        <p:nvSpPr>
          <p:cNvPr id="5" name="L-Shape 4">
            <a:extLst>
              <a:ext uri="{FF2B5EF4-FFF2-40B4-BE49-F238E27FC236}">
                <a16:creationId xmlns:a16="http://schemas.microsoft.com/office/drawing/2014/main" id="{6DC83287-D697-4AA1-B3F4-B8BD2116A733}"/>
              </a:ext>
            </a:extLst>
          </p:cNvPr>
          <p:cNvSpPr/>
          <p:nvPr userDrawn="1"/>
        </p:nvSpPr>
        <p:spPr>
          <a:xfrm flipH="1" flipV="1">
            <a:off x="10467975" y="0"/>
            <a:ext cx="1724025" cy="895350"/>
          </a:xfrm>
          <a:prstGeom prst="corner">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latin typeface="Myriad Pro Light" panose="020B0603030403020204" pitchFamily="34" charset="0"/>
            </a:endParaRPr>
          </a:p>
        </p:txBody>
      </p:sp>
      <p:sp>
        <p:nvSpPr>
          <p:cNvPr id="10" name="L-Shape 9">
            <a:extLst>
              <a:ext uri="{FF2B5EF4-FFF2-40B4-BE49-F238E27FC236}">
                <a16:creationId xmlns:a16="http://schemas.microsoft.com/office/drawing/2014/main" id="{5C8884E9-86D7-4880-AFB6-4227FB5DBC71}"/>
              </a:ext>
            </a:extLst>
          </p:cNvPr>
          <p:cNvSpPr/>
          <p:nvPr userDrawn="1"/>
        </p:nvSpPr>
        <p:spPr>
          <a:xfrm flipH="1">
            <a:off x="10467974" y="5962650"/>
            <a:ext cx="1724025" cy="895350"/>
          </a:xfrm>
          <a:prstGeom prst="corner">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latin typeface="Myriad Pro Light" panose="020B0603030403020204" pitchFamily="34" charset="0"/>
            </a:endParaRPr>
          </a:p>
        </p:txBody>
      </p:sp>
    </p:spTree>
    <p:extLst>
      <p:ext uri="{BB962C8B-B14F-4D97-AF65-F5344CB8AC3E}">
        <p14:creationId xmlns:p14="http://schemas.microsoft.com/office/powerpoint/2010/main" val="378245937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B426DD-97E4-4B2A-A4C1-C181AEF1CD2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ABEAA72-3D63-431E-8163-8C3FE26CA294}"/>
              </a:ext>
            </a:extLst>
          </p:cNvPr>
          <p:cNvSpPr>
            <a:spLocks noGrp="1"/>
          </p:cNvSpPr>
          <p:nvPr>
            <p:ph type="dt" sz="half" idx="10"/>
          </p:nvPr>
        </p:nvSpPr>
        <p:spPr/>
        <p:txBody>
          <a:bodyPr/>
          <a:lstStyle/>
          <a:p>
            <a:fld id="{2BB80FF9-11CD-43BD-8FBA-1F5D20F3BC4F}" type="datetimeFigureOut">
              <a:rPr lang="en-US" smtClean="0"/>
              <a:pPr/>
              <a:t>2/8/2021</a:t>
            </a:fld>
            <a:endParaRPr lang="en-US" dirty="0"/>
          </a:p>
        </p:txBody>
      </p:sp>
      <p:sp>
        <p:nvSpPr>
          <p:cNvPr id="5" name="Slide Number Placeholder 4">
            <a:extLst>
              <a:ext uri="{FF2B5EF4-FFF2-40B4-BE49-F238E27FC236}">
                <a16:creationId xmlns:a16="http://schemas.microsoft.com/office/drawing/2014/main" id="{E0DBF426-2E9E-49DA-9DA2-2BDC0C28AD33}"/>
              </a:ext>
            </a:extLst>
          </p:cNvPr>
          <p:cNvSpPr>
            <a:spLocks noGrp="1"/>
          </p:cNvSpPr>
          <p:nvPr>
            <p:ph type="sldNum" sz="quarter" idx="12"/>
          </p:nvPr>
        </p:nvSpPr>
        <p:spPr/>
        <p:txBody>
          <a:bodyPr/>
          <a:lstStyle/>
          <a:p>
            <a:fld id="{BF197CAE-993D-4A67-A315-CA4011EEB43E}" type="slidenum">
              <a:rPr lang="en-US" smtClean="0"/>
              <a:pPr/>
              <a:t>‹#›</a:t>
            </a:fld>
            <a:endParaRPr lang="en-US" dirty="0"/>
          </a:p>
        </p:txBody>
      </p:sp>
    </p:spTree>
    <p:extLst>
      <p:ext uri="{BB962C8B-B14F-4D97-AF65-F5344CB8AC3E}">
        <p14:creationId xmlns:p14="http://schemas.microsoft.com/office/powerpoint/2010/main" val="45462609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77EEBDF-9ABB-4035-96FC-BF554FE3709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20138" r="10956" b="18160"/>
          <a:stretch/>
        </p:blipFill>
        <p:spPr>
          <a:xfrm>
            <a:off x="3365270" y="1896467"/>
            <a:ext cx="5461460" cy="1172095"/>
          </a:xfrm>
          <a:prstGeom prst="rect">
            <a:avLst/>
          </a:prstGeom>
        </p:spPr>
      </p:pic>
      <p:sp>
        <p:nvSpPr>
          <p:cNvPr id="2" name="Title 1">
            <a:extLst>
              <a:ext uri="{FF2B5EF4-FFF2-40B4-BE49-F238E27FC236}">
                <a16:creationId xmlns:a16="http://schemas.microsoft.com/office/drawing/2014/main" id="{FC3D644F-1685-4B49-8022-7A5F0C03B097}"/>
              </a:ext>
            </a:extLst>
          </p:cNvPr>
          <p:cNvSpPr>
            <a:spLocks noGrp="1"/>
          </p:cNvSpPr>
          <p:nvPr>
            <p:ph type="title" hasCustomPrompt="1"/>
          </p:nvPr>
        </p:nvSpPr>
        <p:spPr/>
        <p:txBody>
          <a:bodyPr/>
          <a:lstStyle>
            <a:lvl1pPr algn="ctr">
              <a:defRPr b="0">
                <a:latin typeface="Myriad Pro" panose="020B0503030403090204" pitchFamily="34" charset="0"/>
              </a:defRPr>
            </a:lvl1pPr>
          </a:lstStyle>
          <a:p>
            <a:r>
              <a:rPr lang="en-US" dirty="0"/>
              <a:t>More Information</a:t>
            </a:r>
          </a:p>
        </p:txBody>
      </p:sp>
      <p:sp>
        <p:nvSpPr>
          <p:cNvPr id="7" name="TextBox 6">
            <a:extLst>
              <a:ext uri="{FF2B5EF4-FFF2-40B4-BE49-F238E27FC236}">
                <a16:creationId xmlns:a16="http://schemas.microsoft.com/office/drawing/2014/main" id="{CCEEEF35-73FE-4AE8-9D2E-3DEAA6C077AA}"/>
              </a:ext>
            </a:extLst>
          </p:cNvPr>
          <p:cNvSpPr txBox="1"/>
          <p:nvPr userDrawn="1"/>
        </p:nvSpPr>
        <p:spPr>
          <a:xfrm>
            <a:off x="2095500" y="3135066"/>
            <a:ext cx="8001000" cy="1846659"/>
          </a:xfrm>
          <a:prstGeom prst="rect">
            <a:avLst/>
          </a:prstGeom>
          <a:noFill/>
        </p:spPr>
        <p:txBody>
          <a:bodyPr wrap="square" rtlCol="0">
            <a:spAutoFit/>
          </a:bodyPr>
          <a:lstStyle/>
          <a:p>
            <a:pPr algn="ctr"/>
            <a:r>
              <a:rPr lang="en-US" sz="2400" b="1" dirty="0">
                <a:latin typeface="Calibri" panose="020F0502020204030204" pitchFamily="34" charset="0"/>
                <a:ea typeface="Tahoma" pitchFamily="34" charset="0"/>
                <a:cs typeface="Tahoma" pitchFamily="34" charset="0"/>
                <a:hlinkClick r:id="rId3"/>
              </a:rPr>
              <a:t>http://mha.ohio.gov/</a:t>
            </a:r>
            <a:r>
              <a:rPr lang="en-US" sz="2400" b="1" dirty="0">
                <a:latin typeface="Calibri" panose="020F0502020204030204" pitchFamily="34" charset="0"/>
                <a:ea typeface="Tahoma" pitchFamily="34" charset="0"/>
                <a:cs typeface="Tahoma" pitchFamily="34" charset="0"/>
              </a:rPr>
              <a:t> </a:t>
            </a:r>
          </a:p>
          <a:p>
            <a:pPr algn="ctr"/>
            <a:endParaRPr lang="en-US" sz="2400" b="1" dirty="0">
              <a:latin typeface="Calibri" panose="020F0502020204030204" pitchFamily="34" charset="0"/>
              <a:ea typeface="Tahoma" pitchFamily="34" charset="0"/>
              <a:cs typeface="Tahoma" pitchFamily="34" charset="0"/>
            </a:endParaRPr>
          </a:p>
          <a:p>
            <a:pPr algn="ctr"/>
            <a:r>
              <a:rPr lang="en-US" sz="2400" b="1" dirty="0">
                <a:latin typeface="Myriad Pro" panose="020B0503030403090204" pitchFamily="34" charset="0"/>
                <a:ea typeface="Tahoma" pitchFamily="34" charset="0"/>
                <a:cs typeface="Tahoma" pitchFamily="34" charset="0"/>
              </a:rPr>
              <a:t>Join our OhioMHAS e-news listserv </a:t>
            </a:r>
          </a:p>
          <a:p>
            <a:pPr algn="ctr"/>
            <a:r>
              <a:rPr lang="en-US" sz="2400" b="1" dirty="0">
                <a:latin typeface="Myriad Pro" panose="020B0503030403090204" pitchFamily="34" charset="0"/>
                <a:ea typeface="Tahoma" pitchFamily="34" charset="0"/>
                <a:cs typeface="Tahoma" pitchFamily="34" charset="0"/>
              </a:rPr>
              <a:t>for all of the latest updates</a:t>
            </a:r>
          </a:p>
          <a:p>
            <a:endParaRPr lang="en-US" dirty="0"/>
          </a:p>
        </p:txBody>
      </p:sp>
      <p:pic>
        <p:nvPicPr>
          <p:cNvPr id="9" name="Picture 8">
            <a:extLst>
              <a:ext uri="{FF2B5EF4-FFF2-40B4-BE49-F238E27FC236}">
                <a16:creationId xmlns:a16="http://schemas.microsoft.com/office/drawing/2014/main" id="{C152B778-82FD-415A-A7B6-11C9AF746B2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986666" y="4804593"/>
            <a:ext cx="2002536" cy="1777120"/>
          </a:xfrm>
          <a:prstGeom prst="ellipse">
            <a:avLst/>
          </a:prstGeom>
          <a:ln>
            <a:noFill/>
          </a:ln>
          <a:effectLst>
            <a:outerShdw blurRad="76200" dir="13500000" sy="23000" kx="1200000" algn="br" rotWithShape="0">
              <a:prstClr val="black">
                <a:alpha val="20000"/>
              </a:prstClr>
            </a:outerShdw>
            <a:softEdge rad="57150"/>
          </a:effectLst>
        </p:spPr>
      </p:pic>
    </p:spTree>
    <p:extLst>
      <p:ext uri="{BB962C8B-B14F-4D97-AF65-F5344CB8AC3E}">
        <p14:creationId xmlns:p14="http://schemas.microsoft.com/office/powerpoint/2010/main" val="18973107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3364991" y="1895855"/>
            <a:ext cx="5462016" cy="1171956"/>
          </a:xfrm>
          <a:prstGeom prst="rect">
            <a:avLst/>
          </a:prstGeom>
          <a:blipFill>
            <a:blip r:embed="rId2" cstate="print"/>
            <a:stretch>
              <a:fillRect/>
            </a:stretch>
          </a:blipFill>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2/8/2021</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8C21A-0E93-4AA7-87AF-DCA89521F556}"/>
              </a:ext>
            </a:extLst>
          </p:cNvPr>
          <p:cNvSpPr>
            <a:spLocks noGrp="1"/>
          </p:cNvSpPr>
          <p:nvPr>
            <p:ph type="ctrTitle"/>
          </p:nvPr>
        </p:nvSpPr>
        <p:spPr>
          <a:xfrm>
            <a:off x="1523999" y="1092857"/>
            <a:ext cx="9144000" cy="2387600"/>
          </a:xfrm>
        </p:spPr>
        <p:txBody>
          <a:bodyPr anchor="b">
            <a:normAutofit/>
          </a:bodyPr>
          <a:lstStyle>
            <a:lvl1pPr algn="ctr">
              <a:defRPr sz="5400">
                <a:latin typeface="Myriad Pro Light" panose="020B0603030403020204" pitchFamily="34" charset="0"/>
              </a:defRPr>
            </a:lvl1pPr>
          </a:lstStyle>
          <a:p>
            <a:r>
              <a:rPr lang="en-US" dirty="0"/>
              <a:t>Click to edit Master title style</a:t>
            </a:r>
          </a:p>
        </p:txBody>
      </p:sp>
      <p:sp>
        <p:nvSpPr>
          <p:cNvPr id="3" name="Subtitle 2">
            <a:extLst>
              <a:ext uri="{FF2B5EF4-FFF2-40B4-BE49-F238E27FC236}">
                <a16:creationId xmlns:a16="http://schemas.microsoft.com/office/drawing/2014/main" id="{2B500BF6-470D-495E-B433-77BBEFD192A6}"/>
              </a:ext>
            </a:extLst>
          </p:cNvPr>
          <p:cNvSpPr>
            <a:spLocks noGrp="1"/>
          </p:cNvSpPr>
          <p:nvPr>
            <p:ph type="subTitle" idx="1"/>
          </p:nvPr>
        </p:nvSpPr>
        <p:spPr>
          <a:xfrm>
            <a:off x="1524000" y="3602038"/>
            <a:ext cx="9144000" cy="1655762"/>
          </a:xfrm>
        </p:spPr>
        <p:txBody>
          <a:bodyPr/>
          <a:lstStyle>
            <a:lvl1pPr marL="0" indent="0" algn="ctr">
              <a:buNone/>
              <a:defRPr sz="2400">
                <a:latin typeface="Myriad Pro Light" panose="020B0603030403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5BCC7F32-17A0-48BC-B364-BBB872FCA230}"/>
              </a:ext>
            </a:extLst>
          </p:cNvPr>
          <p:cNvSpPr>
            <a:spLocks noGrp="1"/>
          </p:cNvSpPr>
          <p:nvPr>
            <p:ph type="dt" sz="half" idx="10"/>
          </p:nvPr>
        </p:nvSpPr>
        <p:spPr/>
        <p:txBody>
          <a:bodyPr/>
          <a:lstStyle/>
          <a:p>
            <a:fld id="{2BB80FF9-11CD-43BD-8FBA-1F5D20F3BC4F}" type="datetimeFigureOut">
              <a:rPr lang="en-US" smtClean="0"/>
              <a:t>2/8/2021</a:t>
            </a:fld>
            <a:endParaRPr lang="en-US" dirty="0"/>
          </a:p>
        </p:txBody>
      </p:sp>
      <p:sp>
        <p:nvSpPr>
          <p:cNvPr id="5" name="Footer Placeholder 4">
            <a:extLst>
              <a:ext uri="{FF2B5EF4-FFF2-40B4-BE49-F238E27FC236}">
                <a16:creationId xmlns:a16="http://schemas.microsoft.com/office/drawing/2014/main" id="{3C1A1901-E521-4917-BEE3-6993F21AE10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0A576C6-4113-43C0-BCCF-8B118B31E712}"/>
              </a:ext>
            </a:extLst>
          </p:cNvPr>
          <p:cNvSpPr>
            <a:spLocks noGrp="1"/>
          </p:cNvSpPr>
          <p:nvPr>
            <p:ph type="sldNum" sz="quarter" idx="12"/>
          </p:nvPr>
        </p:nvSpPr>
        <p:spPr/>
        <p:txBody>
          <a:bodyPr/>
          <a:lstStyle/>
          <a:p>
            <a:fld id="{BF197CAE-993D-4A67-A315-CA4011EEB43E}" type="slidenum">
              <a:rPr lang="en-US" smtClean="0"/>
              <a:t>‹#›</a:t>
            </a:fld>
            <a:endParaRPr lang="en-US" dirty="0"/>
          </a:p>
        </p:txBody>
      </p:sp>
      <p:pic>
        <p:nvPicPr>
          <p:cNvPr id="8" name="Picture 7">
            <a:extLst>
              <a:ext uri="{FF2B5EF4-FFF2-40B4-BE49-F238E27FC236}">
                <a16:creationId xmlns:a16="http://schemas.microsoft.com/office/drawing/2014/main" id="{9A7EDB31-07E6-47A6-A94C-65CE7A91113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11833"/>
            <a:ext cx="12192001" cy="2162048"/>
          </a:xfrm>
          <a:prstGeom prst="rect">
            <a:avLst/>
          </a:prstGeom>
        </p:spPr>
      </p:pic>
    </p:spTree>
    <p:extLst>
      <p:ext uri="{BB962C8B-B14F-4D97-AF65-F5344CB8AC3E}">
        <p14:creationId xmlns:p14="http://schemas.microsoft.com/office/powerpoint/2010/main" val="33018296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9" name="Content Placeholder 4">
            <a:extLst>
              <a:ext uri="{FF2B5EF4-FFF2-40B4-BE49-F238E27FC236}">
                <a16:creationId xmlns:a16="http://schemas.microsoft.com/office/drawing/2014/main" id="{FB0BFF11-F3C5-497C-9FCA-3545C9DFD0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5741" y="0"/>
            <a:ext cx="10355175" cy="6446103"/>
          </a:xfrm>
          <a:prstGeom prst="rect">
            <a:avLst/>
          </a:prstGeom>
        </p:spPr>
      </p:pic>
      <p:sp>
        <p:nvSpPr>
          <p:cNvPr id="7" name="Rectangle 6">
            <a:extLst>
              <a:ext uri="{FF2B5EF4-FFF2-40B4-BE49-F238E27FC236}">
                <a16:creationId xmlns:a16="http://schemas.microsoft.com/office/drawing/2014/main" id="{74EBDC20-AA8F-4FEC-907E-80EA2F4B8A4A}"/>
              </a:ext>
            </a:extLst>
          </p:cNvPr>
          <p:cNvSpPr/>
          <p:nvPr userDrawn="1"/>
        </p:nvSpPr>
        <p:spPr>
          <a:xfrm>
            <a:off x="-2" y="2821657"/>
            <a:ext cx="12192000" cy="1054699"/>
          </a:xfrm>
          <a:prstGeom prst="rect">
            <a:avLst/>
          </a:prstGeom>
          <a:solidFill>
            <a:schemeClr val="l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Myriad Pro Light" panose="020B0603030403020204" pitchFamily="34" charset="0"/>
            </a:endParaRPr>
          </a:p>
        </p:txBody>
      </p:sp>
      <p:sp>
        <p:nvSpPr>
          <p:cNvPr id="2" name="Title 1">
            <a:extLst>
              <a:ext uri="{FF2B5EF4-FFF2-40B4-BE49-F238E27FC236}">
                <a16:creationId xmlns:a16="http://schemas.microsoft.com/office/drawing/2014/main" id="{74C8C21A-0E93-4AA7-87AF-DCA89521F556}"/>
              </a:ext>
            </a:extLst>
          </p:cNvPr>
          <p:cNvSpPr>
            <a:spLocks noGrp="1"/>
          </p:cNvSpPr>
          <p:nvPr>
            <p:ph type="ctrTitle"/>
          </p:nvPr>
        </p:nvSpPr>
        <p:spPr>
          <a:xfrm>
            <a:off x="1523998" y="2825469"/>
            <a:ext cx="9144000" cy="1054699"/>
          </a:xfrm>
        </p:spPr>
        <p:txBody>
          <a:bodyPr anchor="b">
            <a:normAutofit/>
          </a:bodyPr>
          <a:lstStyle>
            <a:lvl1pPr algn="ctr">
              <a:defRPr sz="5400">
                <a:latin typeface="Myriad Pro Light" panose="020B0603030403020204" pitchFamily="34" charset="0"/>
              </a:defRPr>
            </a:lvl1pPr>
          </a:lstStyle>
          <a:p>
            <a:r>
              <a:rPr lang="en-US" dirty="0"/>
              <a:t>Click to edit Master title style</a:t>
            </a:r>
          </a:p>
        </p:txBody>
      </p:sp>
      <p:sp>
        <p:nvSpPr>
          <p:cNvPr id="4" name="Date Placeholder 3">
            <a:extLst>
              <a:ext uri="{FF2B5EF4-FFF2-40B4-BE49-F238E27FC236}">
                <a16:creationId xmlns:a16="http://schemas.microsoft.com/office/drawing/2014/main" id="{5BCC7F32-17A0-48BC-B364-BBB872FCA230}"/>
              </a:ext>
            </a:extLst>
          </p:cNvPr>
          <p:cNvSpPr>
            <a:spLocks noGrp="1"/>
          </p:cNvSpPr>
          <p:nvPr>
            <p:ph type="dt" sz="half" idx="10"/>
          </p:nvPr>
        </p:nvSpPr>
        <p:spPr>
          <a:xfrm>
            <a:off x="10667998" y="6036101"/>
            <a:ext cx="1057473" cy="365125"/>
          </a:xfrm>
        </p:spPr>
        <p:txBody>
          <a:bodyPr/>
          <a:lstStyle>
            <a:lvl1pPr>
              <a:defRPr>
                <a:latin typeface="Myriad Pro Light" panose="020B0603030403020204" pitchFamily="34" charset="0"/>
              </a:defRPr>
            </a:lvl1pPr>
          </a:lstStyle>
          <a:p>
            <a:fld id="{2BB80FF9-11CD-43BD-8FBA-1F5D20F3BC4F}" type="datetimeFigureOut">
              <a:rPr lang="en-US" smtClean="0"/>
              <a:pPr/>
              <a:t>2/8/2021</a:t>
            </a:fld>
            <a:endParaRPr lang="en-US" dirty="0"/>
          </a:p>
        </p:txBody>
      </p:sp>
      <p:pic>
        <p:nvPicPr>
          <p:cNvPr id="10" name="Picture 9">
            <a:extLst>
              <a:ext uri="{FF2B5EF4-FFF2-40B4-BE49-F238E27FC236}">
                <a16:creationId xmlns:a16="http://schemas.microsoft.com/office/drawing/2014/main" id="{76CBEC67-FDC8-49B1-944D-793041045A3E}"/>
              </a:ext>
            </a:extLst>
          </p:cNvPr>
          <p:cNvPicPr>
            <a:picLocks noChangeAspect="1"/>
          </p:cNvPicPr>
          <p:nvPr userDrawn="1"/>
        </p:nvPicPr>
        <p:blipFill>
          <a:blip r:embed="rId3"/>
          <a:stretch>
            <a:fillRect/>
          </a:stretch>
        </p:blipFill>
        <p:spPr>
          <a:xfrm>
            <a:off x="116877" y="5666776"/>
            <a:ext cx="1268078" cy="1054699"/>
          </a:xfrm>
          <a:prstGeom prst="rect">
            <a:avLst/>
          </a:prstGeom>
        </p:spPr>
      </p:pic>
      <p:pic>
        <p:nvPicPr>
          <p:cNvPr id="11" name="Picture 10">
            <a:extLst>
              <a:ext uri="{FF2B5EF4-FFF2-40B4-BE49-F238E27FC236}">
                <a16:creationId xmlns:a16="http://schemas.microsoft.com/office/drawing/2014/main" id="{88285647-8215-4E0E-9C85-8EA294F9DEC4}"/>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l="75842" t="79235" r="8546" b="3878"/>
          <a:stretch/>
        </p:blipFill>
        <p:spPr>
          <a:xfrm>
            <a:off x="1384956" y="6036100"/>
            <a:ext cx="1796784" cy="365125"/>
          </a:xfrm>
          <a:prstGeom prst="rect">
            <a:avLst/>
          </a:prstGeom>
        </p:spPr>
      </p:pic>
    </p:spTree>
    <p:extLst>
      <p:ext uri="{BB962C8B-B14F-4D97-AF65-F5344CB8AC3E}">
        <p14:creationId xmlns:p14="http://schemas.microsoft.com/office/powerpoint/2010/main" val="1007462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9" name="Content Placeholder 4">
            <a:extLst>
              <a:ext uri="{FF2B5EF4-FFF2-40B4-BE49-F238E27FC236}">
                <a16:creationId xmlns:a16="http://schemas.microsoft.com/office/drawing/2014/main" id="{FB0BFF11-F3C5-497C-9FCA-3545C9DFD05F}"/>
              </a:ext>
            </a:extLst>
          </p:cNvPr>
          <p:cNvPicPr>
            <a:picLocks noChangeAspect="1"/>
          </p:cNvPicPr>
          <p:nvPr userDrawn="1"/>
        </p:nvPicPr>
        <p:blipFill>
          <a:blip r:embed="rId2">
            <a:duotone>
              <a:prstClr val="black"/>
              <a:schemeClr val="accent2">
                <a:tint val="45000"/>
                <a:satMod val="400000"/>
              </a:schemeClr>
            </a:duotone>
            <a:alphaModFix/>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925741" y="0"/>
            <a:ext cx="10355175" cy="6446103"/>
          </a:xfrm>
          <a:prstGeom prst="rect">
            <a:avLst/>
          </a:prstGeom>
          <a:noFill/>
        </p:spPr>
      </p:pic>
      <p:sp>
        <p:nvSpPr>
          <p:cNvPr id="7" name="Rectangle 6">
            <a:extLst>
              <a:ext uri="{FF2B5EF4-FFF2-40B4-BE49-F238E27FC236}">
                <a16:creationId xmlns:a16="http://schemas.microsoft.com/office/drawing/2014/main" id="{74EBDC20-AA8F-4FEC-907E-80EA2F4B8A4A}"/>
              </a:ext>
            </a:extLst>
          </p:cNvPr>
          <p:cNvSpPr/>
          <p:nvPr userDrawn="1"/>
        </p:nvSpPr>
        <p:spPr>
          <a:xfrm>
            <a:off x="-2" y="2821657"/>
            <a:ext cx="12192000" cy="1054699"/>
          </a:xfrm>
          <a:prstGeom prst="rect">
            <a:avLst/>
          </a:prstGeom>
          <a:solidFill>
            <a:schemeClr val="l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p>
        </p:txBody>
      </p:sp>
      <p:sp>
        <p:nvSpPr>
          <p:cNvPr id="2" name="Title 1">
            <a:extLst>
              <a:ext uri="{FF2B5EF4-FFF2-40B4-BE49-F238E27FC236}">
                <a16:creationId xmlns:a16="http://schemas.microsoft.com/office/drawing/2014/main" id="{74C8C21A-0E93-4AA7-87AF-DCA89521F556}"/>
              </a:ext>
            </a:extLst>
          </p:cNvPr>
          <p:cNvSpPr>
            <a:spLocks noGrp="1"/>
          </p:cNvSpPr>
          <p:nvPr>
            <p:ph type="ctrTitle"/>
          </p:nvPr>
        </p:nvSpPr>
        <p:spPr>
          <a:xfrm>
            <a:off x="1523998" y="2825469"/>
            <a:ext cx="9144000" cy="1054699"/>
          </a:xfrm>
        </p:spPr>
        <p:txBody>
          <a:bodyPr anchor="b">
            <a:normAutofit/>
          </a:bodyPr>
          <a:lstStyle>
            <a:lvl1pPr algn="ctr">
              <a:defRPr sz="5400">
                <a:latin typeface="Myriad Pro Light" panose="020B0603030403020204" pitchFamily="34" charset="0"/>
              </a:defRPr>
            </a:lvl1pPr>
          </a:lstStyle>
          <a:p>
            <a:r>
              <a:rPr lang="en-US" dirty="0"/>
              <a:t>Click to edit Master title style</a:t>
            </a:r>
          </a:p>
        </p:txBody>
      </p:sp>
      <p:sp>
        <p:nvSpPr>
          <p:cNvPr id="4" name="Date Placeholder 3">
            <a:extLst>
              <a:ext uri="{FF2B5EF4-FFF2-40B4-BE49-F238E27FC236}">
                <a16:creationId xmlns:a16="http://schemas.microsoft.com/office/drawing/2014/main" id="{5BCC7F32-17A0-48BC-B364-BBB872FCA230}"/>
              </a:ext>
            </a:extLst>
          </p:cNvPr>
          <p:cNvSpPr>
            <a:spLocks noGrp="1"/>
          </p:cNvSpPr>
          <p:nvPr>
            <p:ph type="dt" sz="half" idx="10"/>
          </p:nvPr>
        </p:nvSpPr>
        <p:spPr>
          <a:xfrm>
            <a:off x="10667998" y="6036101"/>
            <a:ext cx="1057473" cy="365125"/>
          </a:xfrm>
        </p:spPr>
        <p:txBody>
          <a:bodyPr/>
          <a:lstStyle/>
          <a:p>
            <a:fld id="{2BB80FF9-11CD-43BD-8FBA-1F5D20F3BC4F}" type="datetimeFigureOut">
              <a:rPr lang="en-US" smtClean="0"/>
              <a:t>2/8/2021</a:t>
            </a:fld>
            <a:endParaRPr lang="en-US" dirty="0"/>
          </a:p>
        </p:txBody>
      </p:sp>
      <p:pic>
        <p:nvPicPr>
          <p:cNvPr id="10" name="Picture 9">
            <a:extLst>
              <a:ext uri="{FF2B5EF4-FFF2-40B4-BE49-F238E27FC236}">
                <a16:creationId xmlns:a16="http://schemas.microsoft.com/office/drawing/2014/main" id="{76CBEC67-FDC8-49B1-944D-793041045A3E}"/>
              </a:ext>
            </a:extLst>
          </p:cNvPr>
          <p:cNvPicPr>
            <a:picLocks noChangeAspect="1"/>
          </p:cNvPicPr>
          <p:nvPr userDrawn="1"/>
        </p:nvPicPr>
        <p:blipFill>
          <a:blip r:embed="rId4"/>
          <a:stretch>
            <a:fillRect/>
          </a:stretch>
        </p:blipFill>
        <p:spPr>
          <a:xfrm>
            <a:off x="116877" y="5666776"/>
            <a:ext cx="1268078" cy="1054699"/>
          </a:xfrm>
          <a:prstGeom prst="rect">
            <a:avLst/>
          </a:prstGeom>
        </p:spPr>
      </p:pic>
      <p:pic>
        <p:nvPicPr>
          <p:cNvPr id="11" name="Picture 10">
            <a:extLst>
              <a:ext uri="{FF2B5EF4-FFF2-40B4-BE49-F238E27FC236}">
                <a16:creationId xmlns:a16="http://schemas.microsoft.com/office/drawing/2014/main" id="{88285647-8215-4E0E-9C85-8EA294F9DEC4}"/>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l="75842" t="79235" r="8546" b="3878"/>
          <a:stretch/>
        </p:blipFill>
        <p:spPr>
          <a:xfrm>
            <a:off x="1384956" y="6036100"/>
            <a:ext cx="1796784" cy="365125"/>
          </a:xfrm>
          <a:prstGeom prst="rect">
            <a:avLst/>
          </a:prstGeom>
        </p:spPr>
      </p:pic>
    </p:spTree>
    <p:extLst>
      <p:ext uri="{BB962C8B-B14F-4D97-AF65-F5344CB8AC3E}">
        <p14:creationId xmlns:p14="http://schemas.microsoft.com/office/powerpoint/2010/main" val="8252908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048C1B52-2174-4559-960C-17C635104853}"/>
              </a:ext>
            </a:extLst>
          </p:cNvPr>
          <p:cNvSpPr>
            <a:spLocks noGrp="1"/>
          </p:cNvSpPr>
          <p:nvPr>
            <p:ph type="dt" sz="half" idx="10"/>
          </p:nvPr>
        </p:nvSpPr>
        <p:spPr>
          <a:xfrm>
            <a:off x="1528768" y="6356350"/>
            <a:ext cx="1009650" cy="365125"/>
          </a:xfrm>
        </p:spPr>
        <p:txBody>
          <a:bodyPr/>
          <a:lstStyle/>
          <a:p>
            <a:fld id="{2BB80FF9-11CD-43BD-8FBA-1F5D20F3BC4F}" type="datetimeFigureOut">
              <a:rPr lang="en-US" smtClean="0"/>
              <a:t>2/8/2021</a:t>
            </a:fld>
            <a:endParaRPr lang="en-US" dirty="0"/>
          </a:p>
        </p:txBody>
      </p:sp>
      <p:pic>
        <p:nvPicPr>
          <p:cNvPr id="6" name="Picture 5">
            <a:extLst>
              <a:ext uri="{FF2B5EF4-FFF2-40B4-BE49-F238E27FC236}">
                <a16:creationId xmlns:a16="http://schemas.microsoft.com/office/drawing/2014/main" id="{1C89809E-74B8-4B75-A978-572EB2B974B6}"/>
              </a:ext>
            </a:extLst>
          </p:cNvPr>
          <p:cNvPicPr>
            <a:picLocks noChangeAspect="1"/>
          </p:cNvPicPr>
          <p:nvPr userDrawn="1"/>
        </p:nvPicPr>
        <p:blipFill rotWithShape="1">
          <a:blip r:embed="rId2"/>
          <a:srcRect l="6243" r="7184"/>
          <a:stretch/>
        </p:blipFill>
        <p:spPr>
          <a:xfrm>
            <a:off x="7457137" y="12"/>
            <a:ext cx="4734863" cy="6857987"/>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
        <p:nvSpPr>
          <p:cNvPr id="7" name="Title 1">
            <a:extLst>
              <a:ext uri="{FF2B5EF4-FFF2-40B4-BE49-F238E27FC236}">
                <a16:creationId xmlns:a16="http://schemas.microsoft.com/office/drawing/2014/main" id="{4FAE127E-E4F7-4449-8872-268E54DBCCFA}"/>
              </a:ext>
            </a:extLst>
          </p:cNvPr>
          <p:cNvSpPr txBox="1">
            <a:spLocks/>
          </p:cNvSpPr>
          <p:nvPr userDrawn="1"/>
        </p:nvSpPr>
        <p:spPr>
          <a:xfrm>
            <a:off x="491492" y="365125"/>
            <a:ext cx="3840085" cy="169279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90000"/>
              </a:lnSpc>
              <a:spcAft>
                <a:spcPts val="600"/>
              </a:spcAft>
            </a:pPr>
            <a:endParaRPr lang="en-US" sz="3700" b="1" dirty="0">
              <a:ln>
                <a:solidFill>
                  <a:prstClr val="black"/>
                </a:solidFill>
              </a:ln>
              <a:latin typeface="Calibri Light" panose="020F0302020204030204" pitchFamily="34" charset="0"/>
              <a:cs typeface="Calibri Light" panose="020F0302020204030204" pitchFamily="34" charset="0"/>
            </a:endParaRPr>
          </a:p>
        </p:txBody>
      </p:sp>
      <p:pic>
        <p:nvPicPr>
          <p:cNvPr id="8" name="Picture 7">
            <a:extLst>
              <a:ext uri="{FF2B5EF4-FFF2-40B4-BE49-F238E27FC236}">
                <a16:creationId xmlns:a16="http://schemas.microsoft.com/office/drawing/2014/main" id="{A7D6287B-8941-4590-BC03-E4B3EF61EA80}"/>
              </a:ext>
            </a:extLst>
          </p:cNvPr>
          <p:cNvPicPr>
            <a:picLocks noChangeAspect="1"/>
          </p:cNvPicPr>
          <p:nvPr userDrawn="1"/>
        </p:nvPicPr>
        <p:blipFill>
          <a:blip r:embed="rId3"/>
          <a:stretch>
            <a:fillRect/>
          </a:stretch>
        </p:blipFill>
        <p:spPr>
          <a:xfrm>
            <a:off x="116877" y="5666776"/>
            <a:ext cx="1268078" cy="1054699"/>
          </a:xfrm>
          <a:prstGeom prst="rect">
            <a:avLst/>
          </a:prstGeom>
        </p:spPr>
      </p:pic>
      <p:sp>
        <p:nvSpPr>
          <p:cNvPr id="5" name="Slide Number Placeholder 4">
            <a:extLst>
              <a:ext uri="{FF2B5EF4-FFF2-40B4-BE49-F238E27FC236}">
                <a16:creationId xmlns:a16="http://schemas.microsoft.com/office/drawing/2014/main" id="{14E482E5-1DE9-43CC-8B8B-DBA6ABA5F872}"/>
              </a:ext>
            </a:extLst>
          </p:cNvPr>
          <p:cNvSpPr>
            <a:spLocks noGrp="1"/>
          </p:cNvSpPr>
          <p:nvPr>
            <p:ph type="sldNum" sz="quarter" idx="12"/>
          </p:nvPr>
        </p:nvSpPr>
        <p:spPr>
          <a:xfrm>
            <a:off x="8715374" y="6356350"/>
            <a:ext cx="614357" cy="365125"/>
          </a:xfrm>
        </p:spPr>
        <p:txBody>
          <a:bodyPr/>
          <a:lstStyle/>
          <a:p>
            <a:fld id="{BF197CAE-993D-4A67-A315-CA4011EEB43E}" type="slidenum">
              <a:rPr lang="en-US" smtClean="0"/>
              <a:t>‹#›</a:t>
            </a:fld>
            <a:endParaRPr lang="en-US" dirty="0"/>
          </a:p>
        </p:txBody>
      </p:sp>
      <p:sp>
        <p:nvSpPr>
          <p:cNvPr id="9" name="Title 1">
            <a:extLst>
              <a:ext uri="{FF2B5EF4-FFF2-40B4-BE49-F238E27FC236}">
                <a16:creationId xmlns:a16="http://schemas.microsoft.com/office/drawing/2014/main" id="{DC97DEFC-D49F-4104-B817-5995CCEAE4FD}"/>
              </a:ext>
            </a:extLst>
          </p:cNvPr>
          <p:cNvSpPr>
            <a:spLocks noGrp="1"/>
          </p:cNvSpPr>
          <p:nvPr>
            <p:ph type="title"/>
          </p:nvPr>
        </p:nvSpPr>
        <p:spPr>
          <a:xfrm>
            <a:off x="609600" y="365125"/>
            <a:ext cx="6400800" cy="1325563"/>
          </a:xfrm>
        </p:spPr>
        <p:txBody>
          <a:bodyPr/>
          <a:lstStyle>
            <a:lvl1pPr>
              <a:defRPr>
                <a:latin typeface="Myriad Pro Light" panose="020B0603030403020204" pitchFamily="34" charset="0"/>
              </a:defRPr>
            </a:lvl1pPr>
          </a:lstStyle>
          <a:p>
            <a:r>
              <a:rPr lang="en-US" dirty="0"/>
              <a:t>Click to edit Master title style</a:t>
            </a:r>
          </a:p>
        </p:txBody>
      </p:sp>
      <p:sp>
        <p:nvSpPr>
          <p:cNvPr id="10" name="Content Placeholder 2">
            <a:extLst>
              <a:ext uri="{FF2B5EF4-FFF2-40B4-BE49-F238E27FC236}">
                <a16:creationId xmlns:a16="http://schemas.microsoft.com/office/drawing/2014/main" id="{11D68CAD-D77D-47A4-B1D3-52A8A446DA01}"/>
              </a:ext>
            </a:extLst>
          </p:cNvPr>
          <p:cNvSpPr>
            <a:spLocks noGrp="1"/>
          </p:cNvSpPr>
          <p:nvPr>
            <p:ph idx="1"/>
          </p:nvPr>
        </p:nvSpPr>
        <p:spPr>
          <a:xfrm>
            <a:off x="609600" y="1842787"/>
            <a:ext cx="6400800" cy="3823989"/>
          </a:xfrm>
        </p:spPr>
        <p:txBody>
          <a:bodyPr/>
          <a:lstStyle>
            <a:lvl1pPr>
              <a:defRPr>
                <a:latin typeface="Myriad Pro Light" panose="020B0603030403020204" pitchFamily="34" charset="0"/>
              </a:defRPr>
            </a:lvl1pPr>
            <a:lvl2pPr>
              <a:defRPr>
                <a:latin typeface="Myriad Pro Light" panose="020B0603030403020204" pitchFamily="34" charset="0"/>
              </a:defRPr>
            </a:lvl2pPr>
            <a:lvl3pPr>
              <a:defRPr>
                <a:latin typeface="Myriad Pro Light" panose="020B0603030403020204" pitchFamily="34" charset="0"/>
              </a:defRPr>
            </a:lvl3pPr>
            <a:lvl4pPr>
              <a:defRPr>
                <a:latin typeface="Myriad Pro Light" panose="020B0603030403020204" pitchFamily="34" charset="0"/>
              </a:defRPr>
            </a:lvl4pPr>
            <a:lvl5pPr>
              <a:defRPr>
                <a:latin typeface="Myriad Pro Light" panose="020B0603030403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120646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8.xml"/><Relationship Id="rId18" Type="http://schemas.openxmlformats.org/officeDocument/2006/relationships/slideLayout" Target="../slideLayouts/slideLayout23.xml"/><Relationship Id="rId26" Type="http://schemas.openxmlformats.org/officeDocument/2006/relationships/slideLayout" Target="../slideLayouts/slideLayout31.xml"/><Relationship Id="rId39" Type="http://schemas.openxmlformats.org/officeDocument/2006/relationships/slideLayout" Target="../slideLayouts/slideLayout44.xml"/><Relationship Id="rId21" Type="http://schemas.openxmlformats.org/officeDocument/2006/relationships/slideLayout" Target="../slideLayouts/slideLayout26.xml"/><Relationship Id="rId34" Type="http://schemas.openxmlformats.org/officeDocument/2006/relationships/slideLayout" Target="../slideLayouts/slideLayout39.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17" Type="http://schemas.openxmlformats.org/officeDocument/2006/relationships/slideLayout" Target="../slideLayouts/slideLayout22.xml"/><Relationship Id="rId25" Type="http://schemas.openxmlformats.org/officeDocument/2006/relationships/slideLayout" Target="../slideLayouts/slideLayout30.xml"/><Relationship Id="rId33" Type="http://schemas.openxmlformats.org/officeDocument/2006/relationships/slideLayout" Target="../slideLayouts/slideLayout38.xml"/><Relationship Id="rId38" Type="http://schemas.openxmlformats.org/officeDocument/2006/relationships/slideLayout" Target="../slideLayouts/slideLayout43.xml"/><Relationship Id="rId2" Type="http://schemas.openxmlformats.org/officeDocument/2006/relationships/slideLayout" Target="../slideLayouts/slideLayout7.xml"/><Relationship Id="rId16" Type="http://schemas.openxmlformats.org/officeDocument/2006/relationships/slideLayout" Target="../slideLayouts/slideLayout21.xml"/><Relationship Id="rId20" Type="http://schemas.openxmlformats.org/officeDocument/2006/relationships/slideLayout" Target="../slideLayouts/slideLayout25.xml"/><Relationship Id="rId29" Type="http://schemas.openxmlformats.org/officeDocument/2006/relationships/slideLayout" Target="../slideLayouts/slideLayout34.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24" Type="http://schemas.openxmlformats.org/officeDocument/2006/relationships/slideLayout" Target="../slideLayouts/slideLayout29.xml"/><Relationship Id="rId32" Type="http://schemas.openxmlformats.org/officeDocument/2006/relationships/slideLayout" Target="../slideLayouts/slideLayout37.xml"/><Relationship Id="rId37" Type="http://schemas.openxmlformats.org/officeDocument/2006/relationships/slideLayout" Target="../slideLayouts/slideLayout42.xml"/><Relationship Id="rId40" Type="http://schemas.openxmlformats.org/officeDocument/2006/relationships/theme" Target="../theme/theme2.xml"/><Relationship Id="rId5" Type="http://schemas.openxmlformats.org/officeDocument/2006/relationships/slideLayout" Target="../slideLayouts/slideLayout10.xml"/><Relationship Id="rId15" Type="http://schemas.openxmlformats.org/officeDocument/2006/relationships/slideLayout" Target="../slideLayouts/slideLayout20.xml"/><Relationship Id="rId23" Type="http://schemas.openxmlformats.org/officeDocument/2006/relationships/slideLayout" Target="../slideLayouts/slideLayout28.xml"/><Relationship Id="rId28" Type="http://schemas.openxmlformats.org/officeDocument/2006/relationships/slideLayout" Target="../slideLayouts/slideLayout33.xml"/><Relationship Id="rId36" Type="http://schemas.openxmlformats.org/officeDocument/2006/relationships/slideLayout" Target="../slideLayouts/slideLayout41.xml"/><Relationship Id="rId10" Type="http://schemas.openxmlformats.org/officeDocument/2006/relationships/slideLayout" Target="../slideLayouts/slideLayout15.xml"/><Relationship Id="rId19" Type="http://schemas.openxmlformats.org/officeDocument/2006/relationships/slideLayout" Target="../slideLayouts/slideLayout24.xml"/><Relationship Id="rId31" Type="http://schemas.openxmlformats.org/officeDocument/2006/relationships/slideLayout" Target="../slideLayouts/slideLayout36.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slideLayout" Target="../slideLayouts/slideLayout19.xml"/><Relationship Id="rId22" Type="http://schemas.openxmlformats.org/officeDocument/2006/relationships/slideLayout" Target="../slideLayouts/slideLayout27.xml"/><Relationship Id="rId27" Type="http://schemas.openxmlformats.org/officeDocument/2006/relationships/slideLayout" Target="../slideLayouts/slideLayout32.xml"/><Relationship Id="rId30" Type="http://schemas.openxmlformats.org/officeDocument/2006/relationships/slideLayout" Target="../slideLayouts/slideLayout35.xml"/><Relationship Id="rId35" Type="http://schemas.openxmlformats.org/officeDocument/2006/relationships/slideLayout" Target="../slideLayouts/slideLayout40.xml"/><Relationship Id="rId8" Type="http://schemas.openxmlformats.org/officeDocument/2006/relationships/slideLayout" Target="../slideLayouts/slideLayout13.xml"/><Relationship Id="rId3"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1324609" y="2595118"/>
            <a:ext cx="9542780" cy="1228725"/>
          </a:xfrm>
          <a:prstGeom prst="rect">
            <a:avLst/>
          </a:prstGeom>
        </p:spPr>
        <p:txBody>
          <a:bodyPr wrap="square" lIns="0" tIns="0" rIns="0" bIns="0">
            <a:spAutoFit/>
          </a:bodyPr>
          <a:lstStyle>
            <a:lvl1pPr>
              <a:defRPr sz="3000" b="0" i="0">
                <a:solidFill>
                  <a:schemeClr val="tx1"/>
                </a:solidFill>
                <a:latin typeface="Segoe UI Light"/>
                <a:cs typeface="Segoe UI Light"/>
              </a:defRPr>
            </a:lvl1pPr>
          </a:lstStyle>
          <a:p>
            <a:endParaRPr/>
          </a:p>
        </p:txBody>
      </p:sp>
      <p:sp>
        <p:nvSpPr>
          <p:cNvPr id="3" name="Holder 3"/>
          <p:cNvSpPr>
            <a:spLocks noGrp="1"/>
          </p:cNvSpPr>
          <p:nvPr>
            <p:ph type="body" idx="1"/>
          </p:nvPr>
        </p:nvSpPr>
        <p:spPr>
          <a:xfrm>
            <a:off x="1256410" y="2414270"/>
            <a:ext cx="9679178" cy="3507104"/>
          </a:xfrm>
          <a:prstGeom prst="rect">
            <a:avLst/>
          </a:prstGeom>
        </p:spPr>
        <p:txBody>
          <a:bodyPr wrap="square" lIns="0" tIns="0" rIns="0" bIns="0">
            <a:spAutoFit/>
          </a:bodyPr>
          <a:lstStyle>
            <a:lvl1pPr>
              <a:defRPr sz="3200" b="0" i="0">
                <a:solidFill>
                  <a:schemeClr val="tx1"/>
                </a:solidFill>
                <a:latin typeface="Segoe UI Light"/>
                <a:cs typeface="Segoe UI Light"/>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2/8/2021</a:t>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3E2A031-163C-4DEB-B558-6D15CCE105A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058E673-5FBB-4230-AA90-5896D9CEC4E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6F0D36-525B-4789-BEBF-3794D0AC68A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Myriad Pro Light" panose="020B0603030403020204" pitchFamily="34" charset="0"/>
              </a:defRPr>
            </a:lvl1pPr>
          </a:lstStyle>
          <a:p>
            <a:fld id="{2BB80FF9-11CD-43BD-8FBA-1F5D20F3BC4F}" type="datetimeFigureOut">
              <a:rPr lang="en-US" smtClean="0"/>
              <a:pPr/>
              <a:t>2/8/2021</a:t>
            </a:fld>
            <a:endParaRPr lang="en-US" dirty="0"/>
          </a:p>
        </p:txBody>
      </p:sp>
      <p:sp>
        <p:nvSpPr>
          <p:cNvPr id="5" name="Footer Placeholder 4">
            <a:extLst>
              <a:ext uri="{FF2B5EF4-FFF2-40B4-BE49-F238E27FC236}">
                <a16:creationId xmlns:a16="http://schemas.microsoft.com/office/drawing/2014/main" id="{BE34AE33-CB72-47E4-91BC-B6427A29BD1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Myriad Pro Light" panose="020B0603030403020204" pitchFamily="34" charset="0"/>
              </a:defRPr>
            </a:lvl1pPr>
          </a:lstStyle>
          <a:p>
            <a:endParaRPr lang="en-US" dirty="0"/>
          </a:p>
        </p:txBody>
      </p:sp>
      <p:sp>
        <p:nvSpPr>
          <p:cNvPr id="6" name="Slide Number Placeholder 5">
            <a:extLst>
              <a:ext uri="{FF2B5EF4-FFF2-40B4-BE49-F238E27FC236}">
                <a16:creationId xmlns:a16="http://schemas.microsoft.com/office/drawing/2014/main" id="{303488C9-BA51-4D30-BF14-46F10A130E9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Myriad Pro Light" panose="020B0603030403020204" pitchFamily="34" charset="0"/>
              </a:defRPr>
            </a:lvl1pPr>
          </a:lstStyle>
          <a:p>
            <a:fld id="{BF197CAE-993D-4A67-A315-CA4011EEB43E}" type="slidenum">
              <a:rPr lang="en-US" smtClean="0"/>
              <a:pPr/>
              <a:t>‹#›</a:t>
            </a:fld>
            <a:endParaRPr lang="en-US" dirty="0"/>
          </a:p>
        </p:txBody>
      </p:sp>
    </p:spTree>
    <p:extLst>
      <p:ext uri="{BB962C8B-B14F-4D97-AF65-F5344CB8AC3E}">
        <p14:creationId xmlns:p14="http://schemas.microsoft.com/office/powerpoint/2010/main" val="3628427460"/>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 id="2147483686" r:id="rId20"/>
    <p:sldLayoutId id="2147483687" r:id="rId21"/>
    <p:sldLayoutId id="2147483688" r:id="rId22"/>
    <p:sldLayoutId id="2147483689" r:id="rId23"/>
    <p:sldLayoutId id="2147483690" r:id="rId24"/>
    <p:sldLayoutId id="2147483691" r:id="rId25"/>
    <p:sldLayoutId id="2147483692" r:id="rId26"/>
    <p:sldLayoutId id="2147483693" r:id="rId27"/>
    <p:sldLayoutId id="2147483694" r:id="rId28"/>
    <p:sldLayoutId id="2147483695" r:id="rId29"/>
    <p:sldLayoutId id="2147483696" r:id="rId30"/>
    <p:sldLayoutId id="2147483697" r:id="rId31"/>
    <p:sldLayoutId id="2147483698" r:id="rId32"/>
    <p:sldLayoutId id="2147483699" r:id="rId33"/>
    <p:sldLayoutId id="2147483700" r:id="rId34"/>
    <p:sldLayoutId id="2147483701" r:id="rId35"/>
    <p:sldLayoutId id="2147483702" r:id="rId36"/>
    <p:sldLayoutId id="2147483703" r:id="rId37"/>
    <p:sldLayoutId id="2147483704" r:id="rId38"/>
    <p:sldLayoutId id="2147483705" r:id="rId39"/>
  </p:sldLayoutIdLst>
  <p:txStyles>
    <p:titleStyle>
      <a:lvl1pPr algn="l" defTabSz="914400" rtl="0" eaLnBrk="1" latinLnBrk="0" hangingPunct="1">
        <a:lnSpc>
          <a:spcPct val="90000"/>
        </a:lnSpc>
        <a:spcBef>
          <a:spcPct val="0"/>
        </a:spcBef>
        <a:buNone/>
        <a:defRPr sz="4400" kern="1200">
          <a:solidFill>
            <a:schemeClr val="tx1"/>
          </a:solidFill>
          <a:latin typeface="Myriad Pro Light" panose="020B0603030403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Light" panose="020B0603030403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yriad Pro Light" panose="020B0603030403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yriad Pro Light" panose="020B0603030403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yriad Pro Light" panose="020B0603030403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yriad Pro Light" panose="020B0603030403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mha.ohio.gov/Schools-and-Communities/Funding-Opportunities" TargetMode="External"/><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hyperlink" Target="mailto:SORTreatment@mha.ohio.gov"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mha.ohio.gov/" TargetMode="External"/><Relationship Id="rId1" Type="http://schemas.openxmlformats.org/officeDocument/2006/relationships/slideLayout" Target="../slideLayouts/slideLayout5.xml"/><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mailto:sortreatment@mha.ohio.gov"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191"/>
            <a:ext cx="12192000" cy="2161031"/>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prstGeom prst="rect">
            <a:avLst/>
          </a:prstGeom>
        </p:spPr>
        <p:txBody>
          <a:bodyPr vert="horz" wrap="square" lIns="0" tIns="0" rIns="0" bIns="0" rtlCol="0">
            <a:spAutoFit/>
          </a:bodyPr>
          <a:lstStyle/>
          <a:p>
            <a:pPr marL="222885" marR="5080" algn="ctr">
              <a:lnSpc>
                <a:spcPts val="3240"/>
              </a:lnSpc>
            </a:pPr>
            <a:r>
              <a:rPr dirty="0"/>
              <a:t>Ohio </a:t>
            </a:r>
            <a:r>
              <a:rPr spc="15" dirty="0"/>
              <a:t>Department </a:t>
            </a:r>
            <a:r>
              <a:rPr spc="-40" dirty="0"/>
              <a:t>of </a:t>
            </a:r>
            <a:r>
              <a:rPr dirty="0"/>
              <a:t>Mental Health </a:t>
            </a:r>
            <a:r>
              <a:rPr spc="5" dirty="0"/>
              <a:t>and </a:t>
            </a:r>
            <a:r>
              <a:rPr dirty="0"/>
              <a:t>Addiction</a:t>
            </a:r>
            <a:r>
              <a:rPr spc="-160" dirty="0"/>
              <a:t> </a:t>
            </a:r>
            <a:r>
              <a:rPr spc="20" dirty="0"/>
              <a:t>Services  </a:t>
            </a:r>
            <a:r>
              <a:rPr dirty="0"/>
              <a:t>Office </a:t>
            </a:r>
            <a:r>
              <a:rPr spc="-40" dirty="0"/>
              <a:t>of </a:t>
            </a:r>
            <a:r>
              <a:rPr dirty="0"/>
              <a:t>Grants</a:t>
            </a:r>
            <a:r>
              <a:rPr spc="-55" dirty="0"/>
              <a:t> </a:t>
            </a:r>
            <a:r>
              <a:rPr spc="-5" dirty="0"/>
              <a:t>Administration</a:t>
            </a:r>
          </a:p>
          <a:p>
            <a:pPr marL="218440" algn="ctr">
              <a:lnSpc>
                <a:spcPts val="3190"/>
              </a:lnSpc>
            </a:pPr>
            <a:r>
              <a:rPr dirty="0"/>
              <a:t>State Opioid</a:t>
            </a:r>
            <a:r>
              <a:rPr spc="-114" dirty="0"/>
              <a:t> </a:t>
            </a:r>
            <a:r>
              <a:rPr dirty="0"/>
              <a:t>Response</a:t>
            </a:r>
          </a:p>
        </p:txBody>
      </p:sp>
      <p:sp>
        <p:nvSpPr>
          <p:cNvPr id="4" name="object 4"/>
          <p:cNvSpPr txBox="1"/>
          <p:nvPr/>
        </p:nvSpPr>
        <p:spPr>
          <a:xfrm>
            <a:off x="609599" y="4224957"/>
            <a:ext cx="10972799" cy="1791260"/>
          </a:xfrm>
          <a:prstGeom prst="rect">
            <a:avLst/>
          </a:prstGeom>
        </p:spPr>
        <p:txBody>
          <a:bodyPr vert="horz" wrap="square" lIns="0" tIns="0" rIns="0" bIns="0" rtlCol="0">
            <a:spAutoFit/>
          </a:bodyPr>
          <a:lstStyle/>
          <a:p>
            <a:pPr marL="12700" marR="5080" algn="ctr">
              <a:lnSpc>
                <a:spcPct val="104600"/>
              </a:lnSpc>
            </a:pPr>
            <a:r>
              <a:rPr sz="2400" b="0" spc="-45" dirty="0">
                <a:latin typeface="Segoe UI Light"/>
                <a:cs typeface="Segoe UI Light"/>
              </a:rPr>
              <a:t>Valerie </a:t>
            </a:r>
            <a:r>
              <a:rPr sz="2400" b="0" spc="-30" dirty="0">
                <a:latin typeface="Segoe UI Light"/>
                <a:cs typeface="Segoe UI Light"/>
              </a:rPr>
              <a:t>Alloy, </a:t>
            </a:r>
            <a:r>
              <a:rPr sz="2400" b="0" spc="-45" dirty="0">
                <a:latin typeface="Segoe UI Light"/>
                <a:cs typeface="Segoe UI Light"/>
              </a:rPr>
              <a:t>Ph.D., </a:t>
            </a:r>
            <a:r>
              <a:rPr sz="2400" b="0" spc="-5" dirty="0">
                <a:latin typeface="Segoe UI Light"/>
                <a:cs typeface="Segoe UI Light"/>
              </a:rPr>
              <a:t>Grants Administration </a:t>
            </a:r>
            <a:r>
              <a:rPr sz="2400" b="0" spc="-10" dirty="0">
                <a:latin typeface="Segoe UI Light"/>
                <a:cs typeface="Segoe UI Light"/>
              </a:rPr>
              <a:t>Bureau </a:t>
            </a:r>
            <a:r>
              <a:rPr sz="2400" b="0" spc="-5" dirty="0">
                <a:latin typeface="Segoe UI Light"/>
                <a:cs typeface="Segoe UI Light"/>
              </a:rPr>
              <a:t>Chief  </a:t>
            </a:r>
            <a:endParaRPr lang="en-US" sz="2400" b="0" spc="-5" dirty="0">
              <a:latin typeface="Segoe UI Light"/>
              <a:cs typeface="Segoe UI Light"/>
            </a:endParaRPr>
          </a:p>
          <a:p>
            <a:pPr marL="12700" marR="5080" algn="ctr">
              <a:lnSpc>
                <a:spcPct val="104600"/>
              </a:lnSpc>
            </a:pPr>
            <a:r>
              <a:rPr sz="2400" b="0" spc="-5" dirty="0">
                <a:latin typeface="Segoe UI Light"/>
                <a:cs typeface="Segoe UI Light"/>
              </a:rPr>
              <a:t>Christine Sielski, </a:t>
            </a:r>
            <a:r>
              <a:rPr sz="2400" b="0" spc="-10" dirty="0">
                <a:latin typeface="Segoe UI Light"/>
                <a:cs typeface="Segoe UI Light"/>
              </a:rPr>
              <a:t>Project</a:t>
            </a:r>
            <a:r>
              <a:rPr sz="2400" b="0" spc="-65" dirty="0">
                <a:latin typeface="Segoe UI Light"/>
                <a:cs typeface="Segoe UI Light"/>
              </a:rPr>
              <a:t> </a:t>
            </a:r>
            <a:r>
              <a:rPr sz="2400" b="0" spc="-10" dirty="0">
                <a:latin typeface="Segoe UI Light"/>
                <a:cs typeface="Segoe UI Light"/>
              </a:rPr>
              <a:t>Director</a:t>
            </a:r>
            <a:endParaRPr sz="2400" dirty="0">
              <a:latin typeface="Segoe UI Light"/>
              <a:cs typeface="Segoe UI Light"/>
            </a:endParaRPr>
          </a:p>
          <a:p>
            <a:pPr marL="1675130" marR="1668780" algn="ctr"/>
            <a:endParaRPr lang="en-US" sz="2200" b="0" spc="-20" dirty="0">
              <a:latin typeface="Segoe UI Light"/>
              <a:cs typeface="Segoe UI Light"/>
            </a:endParaRPr>
          </a:p>
          <a:p>
            <a:pPr marL="1675130" marR="1668780" algn="ctr"/>
            <a:r>
              <a:rPr lang="en-US" sz="2200" b="0" spc="-20" dirty="0">
                <a:latin typeface="Segoe UI Light"/>
                <a:cs typeface="Segoe UI Light"/>
              </a:rPr>
              <a:t>Bidder’s Conference for Innovation and Community Partners RFAs</a:t>
            </a:r>
          </a:p>
          <a:p>
            <a:pPr marL="1675130" marR="1668780" algn="ctr"/>
            <a:r>
              <a:rPr lang="en-US" sz="2200" spc="-20" dirty="0">
                <a:latin typeface="Segoe UI Light"/>
                <a:cs typeface="Segoe UI Light"/>
              </a:rPr>
              <a:t>February 8</a:t>
            </a:r>
            <a:r>
              <a:rPr lang="en-US" sz="2200" spc="-20" baseline="30000" dirty="0">
                <a:latin typeface="Segoe UI Light"/>
                <a:cs typeface="Segoe UI Light"/>
              </a:rPr>
              <a:t>th</a:t>
            </a:r>
            <a:r>
              <a:rPr lang="en-US" sz="2200" spc="-20" dirty="0">
                <a:latin typeface="Segoe UI Light"/>
                <a:cs typeface="Segoe UI Light"/>
              </a:rPr>
              <a:t>, 2021</a:t>
            </a:r>
            <a:endParaRPr sz="2200" dirty="0">
              <a:latin typeface="Segoe UI Light"/>
              <a:cs typeface="Segoe UI Ligh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3048000" y="5992367"/>
            <a:ext cx="9144000" cy="865632"/>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17347" y="5666232"/>
            <a:ext cx="1267968" cy="1054608"/>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409955" y="1022603"/>
            <a:ext cx="708660" cy="2095500"/>
          </a:xfrm>
          <a:custGeom>
            <a:avLst/>
            <a:gdLst/>
            <a:ahLst/>
            <a:cxnLst/>
            <a:rect l="l" t="t" r="r" b="b"/>
            <a:pathLst>
              <a:path w="708660" h="2095500">
                <a:moveTo>
                  <a:pt x="0" y="0"/>
                </a:moveTo>
                <a:lnTo>
                  <a:pt x="0" y="1517395"/>
                </a:lnTo>
                <a:lnTo>
                  <a:pt x="708660" y="2095500"/>
                </a:lnTo>
                <a:lnTo>
                  <a:pt x="708660" y="578104"/>
                </a:lnTo>
                <a:lnTo>
                  <a:pt x="0" y="0"/>
                </a:lnTo>
                <a:close/>
              </a:path>
            </a:pathLst>
          </a:custGeom>
          <a:solidFill>
            <a:srgbClr val="400912"/>
          </a:solidFill>
        </p:spPr>
        <p:txBody>
          <a:bodyPr wrap="square" lIns="0" tIns="0" rIns="0" bIns="0" rtlCol="0"/>
          <a:lstStyle/>
          <a:p>
            <a:endParaRPr/>
          </a:p>
        </p:txBody>
      </p:sp>
      <p:sp>
        <p:nvSpPr>
          <p:cNvPr id="5" name="object 5"/>
          <p:cNvSpPr/>
          <p:nvPr/>
        </p:nvSpPr>
        <p:spPr>
          <a:xfrm>
            <a:off x="409955" y="838200"/>
            <a:ext cx="402590" cy="1705610"/>
          </a:xfrm>
          <a:custGeom>
            <a:avLst/>
            <a:gdLst/>
            <a:ahLst/>
            <a:cxnLst/>
            <a:rect l="l" t="t" r="r" b="b"/>
            <a:pathLst>
              <a:path w="402590" h="1705610">
                <a:moveTo>
                  <a:pt x="402336" y="0"/>
                </a:moveTo>
                <a:lnTo>
                  <a:pt x="0" y="183006"/>
                </a:lnTo>
                <a:lnTo>
                  <a:pt x="0" y="1705356"/>
                </a:lnTo>
                <a:lnTo>
                  <a:pt x="402336" y="1517777"/>
                </a:lnTo>
                <a:lnTo>
                  <a:pt x="402336" y="0"/>
                </a:lnTo>
                <a:close/>
              </a:path>
            </a:pathLst>
          </a:custGeom>
          <a:solidFill>
            <a:srgbClr val="600F1D"/>
          </a:solidFill>
        </p:spPr>
        <p:txBody>
          <a:bodyPr wrap="square" lIns="0" tIns="0" rIns="0" bIns="0" rtlCol="0"/>
          <a:lstStyle/>
          <a:p>
            <a:endParaRPr/>
          </a:p>
        </p:txBody>
      </p:sp>
      <p:sp>
        <p:nvSpPr>
          <p:cNvPr id="6" name="object 6"/>
          <p:cNvSpPr/>
          <p:nvPr/>
        </p:nvSpPr>
        <p:spPr>
          <a:xfrm>
            <a:off x="644651" y="641604"/>
            <a:ext cx="167640" cy="1713230"/>
          </a:xfrm>
          <a:custGeom>
            <a:avLst/>
            <a:gdLst/>
            <a:ahLst/>
            <a:cxnLst/>
            <a:rect l="l" t="t" r="r" b="b"/>
            <a:pathLst>
              <a:path w="167640" h="1713230">
                <a:moveTo>
                  <a:pt x="0" y="0"/>
                </a:moveTo>
                <a:lnTo>
                  <a:pt x="0" y="1545336"/>
                </a:lnTo>
                <a:lnTo>
                  <a:pt x="167639" y="1712976"/>
                </a:lnTo>
                <a:lnTo>
                  <a:pt x="167639" y="169163"/>
                </a:lnTo>
                <a:lnTo>
                  <a:pt x="0" y="0"/>
                </a:lnTo>
                <a:close/>
              </a:path>
            </a:pathLst>
          </a:custGeom>
          <a:solidFill>
            <a:srgbClr val="400912"/>
          </a:solidFill>
        </p:spPr>
        <p:txBody>
          <a:bodyPr wrap="square" lIns="0" tIns="0" rIns="0" bIns="0" rtlCol="0"/>
          <a:lstStyle/>
          <a:p>
            <a:endParaRPr/>
          </a:p>
        </p:txBody>
      </p:sp>
      <p:sp>
        <p:nvSpPr>
          <p:cNvPr id="7" name="object 7"/>
          <p:cNvSpPr/>
          <p:nvPr/>
        </p:nvSpPr>
        <p:spPr>
          <a:xfrm>
            <a:off x="11222735" y="635508"/>
            <a:ext cx="329565" cy="1742439"/>
          </a:xfrm>
          <a:custGeom>
            <a:avLst/>
            <a:gdLst/>
            <a:ahLst/>
            <a:cxnLst/>
            <a:rect l="l" t="t" r="r" b="b"/>
            <a:pathLst>
              <a:path w="329565" h="1742439">
                <a:moveTo>
                  <a:pt x="329183" y="0"/>
                </a:moveTo>
                <a:lnTo>
                  <a:pt x="0" y="198627"/>
                </a:lnTo>
                <a:lnTo>
                  <a:pt x="0" y="1741931"/>
                </a:lnTo>
                <a:lnTo>
                  <a:pt x="329183" y="1543303"/>
                </a:lnTo>
                <a:lnTo>
                  <a:pt x="329183" y="0"/>
                </a:lnTo>
                <a:close/>
              </a:path>
            </a:pathLst>
          </a:custGeom>
          <a:solidFill>
            <a:srgbClr val="400912"/>
          </a:solidFill>
        </p:spPr>
        <p:txBody>
          <a:bodyPr wrap="square" lIns="0" tIns="0" rIns="0" bIns="0" rtlCol="0"/>
          <a:lstStyle/>
          <a:p>
            <a:endParaRPr/>
          </a:p>
        </p:txBody>
      </p:sp>
      <p:sp>
        <p:nvSpPr>
          <p:cNvPr id="9" name="object 9"/>
          <p:cNvSpPr txBox="1">
            <a:spLocks noGrp="1"/>
          </p:cNvSpPr>
          <p:nvPr>
            <p:ph type="body" idx="1"/>
          </p:nvPr>
        </p:nvSpPr>
        <p:spPr>
          <a:xfrm>
            <a:off x="1256411" y="1905000"/>
            <a:ext cx="9679178" cy="4555093"/>
          </a:xfrm>
          <a:prstGeom prst="rect">
            <a:avLst/>
          </a:prstGeom>
        </p:spPr>
        <p:txBody>
          <a:bodyPr vert="horz" wrap="square" lIns="0" tIns="0" rIns="0" bIns="0" rtlCol="0">
            <a:spAutoFit/>
          </a:bodyPr>
          <a:lstStyle/>
          <a:p>
            <a:r>
              <a:rPr lang="en-US" sz="2400" dirty="0"/>
              <a:t>9) Support innovative telehealth strategies in rural and underserved areas to increase the capacity of communities to support OUD/stimulant use disorder prevention, treatment, and recovery.</a:t>
            </a:r>
          </a:p>
          <a:p>
            <a:r>
              <a:rPr lang="en-US" sz="2400" dirty="0"/>
              <a:t> </a:t>
            </a:r>
          </a:p>
          <a:p>
            <a:r>
              <a:rPr lang="en-US" sz="2400" dirty="0"/>
              <a:t>10) Expand the use of certified peer supporters and access to recovery housing, including recovery housing for families.</a:t>
            </a:r>
          </a:p>
          <a:p>
            <a:endParaRPr lang="en-US" sz="2400" dirty="0"/>
          </a:p>
          <a:p>
            <a:r>
              <a:rPr lang="en-US" sz="2400" dirty="0"/>
              <a:t>11) Increase employment opportunities for persons in recovery from opiate or stimulant use disorders;</a:t>
            </a:r>
          </a:p>
          <a:p>
            <a:r>
              <a:rPr lang="en-US" sz="2400" dirty="0"/>
              <a:t> </a:t>
            </a:r>
          </a:p>
          <a:p>
            <a:endParaRPr lang="en-US" sz="2400" dirty="0"/>
          </a:p>
          <a:p>
            <a:pPr marL="100330">
              <a:lnSpc>
                <a:spcPct val="100000"/>
              </a:lnSpc>
            </a:pPr>
            <a:endParaRPr spc="-10" dirty="0"/>
          </a:p>
        </p:txBody>
      </p:sp>
      <p:sp>
        <p:nvSpPr>
          <p:cNvPr id="10" name="object 8">
            <a:extLst>
              <a:ext uri="{FF2B5EF4-FFF2-40B4-BE49-F238E27FC236}">
                <a16:creationId xmlns:a16="http://schemas.microsoft.com/office/drawing/2014/main" id="{B2AEC1E8-E9DD-4E03-A18D-CDD7600D1CF6}"/>
              </a:ext>
            </a:extLst>
          </p:cNvPr>
          <p:cNvSpPr txBox="1">
            <a:spLocks/>
          </p:cNvSpPr>
          <p:nvPr/>
        </p:nvSpPr>
        <p:spPr>
          <a:xfrm>
            <a:off x="644651" y="635508"/>
            <a:ext cx="10907395" cy="1043233"/>
          </a:xfrm>
          <a:prstGeom prst="rect">
            <a:avLst/>
          </a:prstGeom>
          <a:solidFill>
            <a:srgbClr val="811327"/>
          </a:solidFill>
        </p:spPr>
        <p:txBody>
          <a:bodyPr vert="horz" wrap="square" lIns="0" tIns="423544" rIns="0" bIns="0" rtlCol="0">
            <a:spAutoFit/>
          </a:bodyPr>
          <a:lstStyle>
            <a:lvl1pPr>
              <a:defRPr sz="3000" b="0" i="0">
                <a:solidFill>
                  <a:schemeClr val="tx1"/>
                </a:solidFill>
                <a:latin typeface="Segoe UI Light"/>
                <a:ea typeface="+mj-ea"/>
                <a:cs typeface="Segoe UI Light"/>
              </a:defRPr>
            </a:lvl1pPr>
          </a:lstStyle>
          <a:p>
            <a:pPr marL="405130">
              <a:spcBef>
                <a:spcPts val="3334"/>
              </a:spcBef>
            </a:pPr>
            <a:r>
              <a:rPr lang="en-US" sz="4000" kern="0" spc="-10" dirty="0">
                <a:solidFill>
                  <a:srgbClr val="FFFFFF"/>
                </a:solidFill>
              </a:rPr>
              <a:t>Applications</a:t>
            </a:r>
            <a:endParaRPr lang="en-US" sz="4000" kern="0" dirty="0"/>
          </a:p>
        </p:txBody>
      </p:sp>
    </p:spTree>
    <p:extLst>
      <p:ext uri="{BB962C8B-B14F-4D97-AF65-F5344CB8AC3E}">
        <p14:creationId xmlns:p14="http://schemas.microsoft.com/office/powerpoint/2010/main" val="31698689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3048000" y="5992367"/>
            <a:ext cx="9144000" cy="865632"/>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17347" y="5666232"/>
            <a:ext cx="1267968" cy="1054608"/>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409955" y="1022603"/>
            <a:ext cx="708660" cy="2095500"/>
          </a:xfrm>
          <a:custGeom>
            <a:avLst/>
            <a:gdLst/>
            <a:ahLst/>
            <a:cxnLst/>
            <a:rect l="l" t="t" r="r" b="b"/>
            <a:pathLst>
              <a:path w="708660" h="2095500">
                <a:moveTo>
                  <a:pt x="0" y="0"/>
                </a:moveTo>
                <a:lnTo>
                  <a:pt x="0" y="1517395"/>
                </a:lnTo>
                <a:lnTo>
                  <a:pt x="708660" y="2095500"/>
                </a:lnTo>
                <a:lnTo>
                  <a:pt x="708660" y="578104"/>
                </a:lnTo>
                <a:lnTo>
                  <a:pt x="0" y="0"/>
                </a:lnTo>
                <a:close/>
              </a:path>
            </a:pathLst>
          </a:custGeom>
          <a:solidFill>
            <a:srgbClr val="400912"/>
          </a:solidFill>
        </p:spPr>
        <p:txBody>
          <a:bodyPr wrap="square" lIns="0" tIns="0" rIns="0" bIns="0" rtlCol="0"/>
          <a:lstStyle/>
          <a:p>
            <a:endParaRPr/>
          </a:p>
        </p:txBody>
      </p:sp>
      <p:sp>
        <p:nvSpPr>
          <p:cNvPr id="5" name="object 5"/>
          <p:cNvSpPr/>
          <p:nvPr/>
        </p:nvSpPr>
        <p:spPr>
          <a:xfrm>
            <a:off x="409955" y="838200"/>
            <a:ext cx="402590" cy="1705610"/>
          </a:xfrm>
          <a:custGeom>
            <a:avLst/>
            <a:gdLst/>
            <a:ahLst/>
            <a:cxnLst/>
            <a:rect l="l" t="t" r="r" b="b"/>
            <a:pathLst>
              <a:path w="402590" h="1705610">
                <a:moveTo>
                  <a:pt x="402336" y="0"/>
                </a:moveTo>
                <a:lnTo>
                  <a:pt x="0" y="183006"/>
                </a:lnTo>
                <a:lnTo>
                  <a:pt x="0" y="1705356"/>
                </a:lnTo>
                <a:lnTo>
                  <a:pt x="402336" y="1517777"/>
                </a:lnTo>
                <a:lnTo>
                  <a:pt x="402336" y="0"/>
                </a:lnTo>
                <a:close/>
              </a:path>
            </a:pathLst>
          </a:custGeom>
          <a:solidFill>
            <a:srgbClr val="600F1D"/>
          </a:solidFill>
        </p:spPr>
        <p:txBody>
          <a:bodyPr wrap="square" lIns="0" tIns="0" rIns="0" bIns="0" rtlCol="0"/>
          <a:lstStyle/>
          <a:p>
            <a:endParaRPr/>
          </a:p>
        </p:txBody>
      </p:sp>
      <p:sp>
        <p:nvSpPr>
          <p:cNvPr id="6" name="object 6"/>
          <p:cNvSpPr/>
          <p:nvPr/>
        </p:nvSpPr>
        <p:spPr>
          <a:xfrm>
            <a:off x="644651" y="641604"/>
            <a:ext cx="167640" cy="1713230"/>
          </a:xfrm>
          <a:custGeom>
            <a:avLst/>
            <a:gdLst/>
            <a:ahLst/>
            <a:cxnLst/>
            <a:rect l="l" t="t" r="r" b="b"/>
            <a:pathLst>
              <a:path w="167640" h="1713230">
                <a:moveTo>
                  <a:pt x="0" y="0"/>
                </a:moveTo>
                <a:lnTo>
                  <a:pt x="0" y="1545336"/>
                </a:lnTo>
                <a:lnTo>
                  <a:pt x="167639" y="1712976"/>
                </a:lnTo>
                <a:lnTo>
                  <a:pt x="167639" y="169163"/>
                </a:lnTo>
                <a:lnTo>
                  <a:pt x="0" y="0"/>
                </a:lnTo>
                <a:close/>
              </a:path>
            </a:pathLst>
          </a:custGeom>
          <a:solidFill>
            <a:srgbClr val="400912"/>
          </a:solidFill>
        </p:spPr>
        <p:txBody>
          <a:bodyPr wrap="square" lIns="0" tIns="0" rIns="0" bIns="0" rtlCol="0"/>
          <a:lstStyle/>
          <a:p>
            <a:endParaRPr/>
          </a:p>
        </p:txBody>
      </p:sp>
      <p:sp>
        <p:nvSpPr>
          <p:cNvPr id="7" name="object 7"/>
          <p:cNvSpPr/>
          <p:nvPr/>
        </p:nvSpPr>
        <p:spPr>
          <a:xfrm>
            <a:off x="11222735" y="635508"/>
            <a:ext cx="329565" cy="1742439"/>
          </a:xfrm>
          <a:custGeom>
            <a:avLst/>
            <a:gdLst/>
            <a:ahLst/>
            <a:cxnLst/>
            <a:rect l="l" t="t" r="r" b="b"/>
            <a:pathLst>
              <a:path w="329565" h="1742439">
                <a:moveTo>
                  <a:pt x="329183" y="0"/>
                </a:moveTo>
                <a:lnTo>
                  <a:pt x="0" y="198627"/>
                </a:lnTo>
                <a:lnTo>
                  <a:pt x="0" y="1741931"/>
                </a:lnTo>
                <a:lnTo>
                  <a:pt x="329183" y="1543303"/>
                </a:lnTo>
                <a:lnTo>
                  <a:pt x="329183" y="0"/>
                </a:lnTo>
                <a:close/>
              </a:path>
            </a:pathLst>
          </a:custGeom>
          <a:solidFill>
            <a:srgbClr val="400912"/>
          </a:solidFill>
        </p:spPr>
        <p:txBody>
          <a:bodyPr wrap="square" lIns="0" tIns="0" rIns="0" bIns="0" rtlCol="0"/>
          <a:lstStyle/>
          <a:p>
            <a:endParaRPr/>
          </a:p>
        </p:txBody>
      </p:sp>
      <p:sp>
        <p:nvSpPr>
          <p:cNvPr id="9" name="object 9"/>
          <p:cNvSpPr txBox="1">
            <a:spLocks noGrp="1"/>
          </p:cNvSpPr>
          <p:nvPr>
            <p:ph type="body" idx="1"/>
          </p:nvPr>
        </p:nvSpPr>
        <p:spPr>
          <a:xfrm>
            <a:off x="1256411" y="1905000"/>
            <a:ext cx="9679178" cy="3816429"/>
          </a:xfrm>
          <a:prstGeom prst="rect">
            <a:avLst/>
          </a:prstGeom>
        </p:spPr>
        <p:txBody>
          <a:bodyPr vert="horz" wrap="square" lIns="0" tIns="0" rIns="0" bIns="0" rtlCol="0">
            <a:spAutoFit/>
          </a:bodyPr>
          <a:lstStyle/>
          <a:p>
            <a:r>
              <a:rPr lang="en-US" sz="2400" dirty="0"/>
              <a:t>12) Sustain the goal </a:t>
            </a:r>
            <a:r>
              <a:rPr lang="en-US" sz="2400"/>
              <a:t>of 100</a:t>
            </a:r>
            <a:r>
              <a:rPr lang="en-US" sz="2400" dirty="0"/>
              <a:t>% GPRA compliance of the evaluative services provided by an independently selected college or university. </a:t>
            </a:r>
            <a:r>
              <a:rPr lang="en-US" sz="2400" dirty="0" err="1"/>
              <a:t>OhioMHAS</a:t>
            </a:r>
            <a:r>
              <a:rPr lang="en-US" sz="2400" dirty="0"/>
              <a:t> will provide additional details once the evaluator is selected; and </a:t>
            </a:r>
          </a:p>
          <a:p>
            <a:r>
              <a:rPr lang="en-US" sz="2400" dirty="0"/>
              <a:t> </a:t>
            </a:r>
          </a:p>
          <a:p>
            <a:r>
              <a:rPr lang="en-US" sz="2400" dirty="0"/>
              <a:t>13) Demonstrate how incorporating evidence-based innovation will improve client outcomes for those with opioid use disorder or stimulant use disorder.</a:t>
            </a:r>
          </a:p>
          <a:p>
            <a:endParaRPr lang="en-US" sz="2400" dirty="0"/>
          </a:p>
          <a:p>
            <a:endParaRPr lang="en-US" sz="2400" dirty="0"/>
          </a:p>
          <a:p>
            <a:pPr marL="100330">
              <a:lnSpc>
                <a:spcPct val="100000"/>
              </a:lnSpc>
            </a:pPr>
            <a:endParaRPr spc="-10" dirty="0"/>
          </a:p>
        </p:txBody>
      </p:sp>
      <p:sp>
        <p:nvSpPr>
          <p:cNvPr id="10" name="object 8">
            <a:extLst>
              <a:ext uri="{FF2B5EF4-FFF2-40B4-BE49-F238E27FC236}">
                <a16:creationId xmlns:a16="http://schemas.microsoft.com/office/drawing/2014/main" id="{B2AEC1E8-E9DD-4E03-A18D-CDD7600D1CF6}"/>
              </a:ext>
            </a:extLst>
          </p:cNvPr>
          <p:cNvSpPr txBox="1">
            <a:spLocks/>
          </p:cNvSpPr>
          <p:nvPr/>
        </p:nvSpPr>
        <p:spPr>
          <a:xfrm>
            <a:off x="644651" y="635508"/>
            <a:ext cx="10907395" cy="1043233"/>
          </a:xfrm>
          <a:prstGeom prst="rect">
            <a:avLst/>
          </a:prstGeom>
          <a:solidFill>
            <a:srgbClr val="811327"/>
          </a:solidFill>
        </p:spPr>
        <p:txBody>
          <a:bodyPr vert="horz" wrap="square" lIns="0" tIns="423544" rIns="0" bIns="0" rtlCol="0">
            <a:spAutoFit/>
          </a:bodyPr>
          <a:lstStyle>
            <a:lvl1pPr>
              <a:defRPr sz="3000" b="0" i="0">
                <a:solidFill>
                  <a:schemeClr val="tx1"/>
                </a:solidFill>
                <a:latin typeface="Segoe UI Light"/>
                <a:ea typeface="+mj-ea"/>
                <a:cs typeface="Segoe UI Light"/>
              </a:defRPr>
            </a:lvl1pPr>
          </a:lstStyle>
          <a:p>
            <a:pPr marL="405130">
              <a:spcBef>
                <a:spcPts val="3334"/>
              </a:spcBef>
            </a:pPr>
            <a:r>
              <a:rPr lang="en-US" sz="4000" kern="0" spc="-10" dirty="0">
                <a:solidFill>
                  <a:srgbClr val="FFFFFF"/>
                </a:solidFill>
              </a:rPr>
              <a:t>Applications</a:t>
            </a:r>
            <a:endParaRPr lang="en-US" sz="4000" kern="0" dirty="0"/>
          </a:p>
        </p:txBody>
      </p:sp>
    </p:spTree>
    <p:extLst>
      <p:ext uri="{BB962C8B-B14F-4D97-AF65-F5344CB8AC3E}">
        <p14:creationId xmlns:p14="http://schemas.microsoft.com/office/powerpoint/2010/main" val="8896140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RFA Questions and Updates</a:t>
            </a:r>
          </a:p>
        </p:txBody>
      </p:sp>
      <p:sp>
        <p:nvSpPr>
          <p:cNvPr id="3" name="Content Placeholder 2"/>
          <p:cNvSpPr>
            <a:spLocks noGrp="1"/>
          </p:cNvSpPr>
          <p:nvPr>
            <p:ph idx="1"/>
          </p:nvPr>
        </p:nvSpPr>
        <p:spPr>
          <a:xfrm>
            <a:off x="838200" y="1690688"/>
            <a:ext cx="10515600" cy="4195762"/>
          </a:xfrm>
        </p:spPr>
        <p:txBody>
          <a:bodyPr>
            <a:noAutofit/>
          </a:bodyPr>
          <a:lstStyle/>
          <a:p>
            <a:pPr lvl="1"/>
            <a:r>
              <a:rPr lang="en-US" sz="2000" dirty="0"/>
              <a:t>The RFAs, accompanying documents and all questions and answers will be posted on the </a:t>
            </a:r>
            <a:r>
              <a:rPr lang="en-US" sz="2000" dirty="0" err="1"/>
              <a:t>OhioMHAS</a:t>
            </a:r>
            <a:r>
              <a:rPr lang="en-US" sz="2000" dirty="0"/>
              <a:t> website at: </a:t>
            </a:r>
            <a:r>
              <a:rPr lang="en-US" sz="2000" u="sng" dirty="0">
                <a:hlinkClick r:id="rId3"/>
              </a:rPr>
              <a:t>https://mha.ohio.gov/Schools-and-Communities/Funding-Opportunities</a:t>
            </a:r>
            <a:r>
              <a:rPr lang="en-US" sz="2000" dirty="0"/>
              <a:t> </a:t>
            </a:r>
          </a:p>
          <a:p>
            <a:pPr lvl="1"/>
            <a:r>
              <a:rPr lang="en-US" sz="2000" dirty="0"/>
              <a:t>All questions must be submitted electronically no later than </a:t>
            </a:r>
            <a:r>
              <a:rPr lang="en-US" sz="2000" b="1" i="1" dirty="0"/>
              <a:t>by 11:59 p.m. EDT</a:t>
            </a:r>
            <a:r>
              <a:rPr lang="en-US" sz="2000" dirty="0"/>
              <a:t> </a:t>
            </a:r>
            <a:r>
              <a:rPr lang="en-US" sz="2000" b="1" dirty="0"/>
              <a:t>February 22</a:t>
            </a:r>
            <a:r>
              <a:rPr lang="en-US" sz="2000" b="1" baseline="30000" dirty="0"/>
              <a:t>nd</a:t>
            </a:r>
            <a:r>
              <a:rPr lang="en-US" sz="2000" b="1" dirty="0"/>
              <a:t>, 2021</a:t>
            </a:r>
            <a:r>
              <a:rPr lang="en-US" sz="2000" dirty="0"/>
              <a:t>, to </a:t>
            </a:r>
            <a:r>
              <a:rPr lang="en-US" sz="2000" dirty="0" err="1"/>
              <a:t>OhioMHAS</a:t>
            </a:r>
            <a:r>
              <a:rPr lang="en-US" sz="2000" dirty="0"/>
              <a:t> at:</a:t>
            </a:r>
            <a:r>
              <a:rPr lang="en-US" sz="2000" u="sng" dirty="0"/>
              <a:t> </a:t>
            </a:r>
            <a:r>
              <a:rPr lang="en-US" sz="2000" u="sng" dirty="0">
                <a:hlinkClick r:id="rId4"/>
              </a:rPr>
              <a:t>SORTreatment@mha.ohio.gov</a:t>
            </a:r>
            <a:r>
              <a:rPr lang="en-US" sz="2000" dirty="0"/>
              <a:t> </a:t>
            </a:r>
          </a:p>
          <a:p>
            <a:pPr lvl="1"/>
            <a:r>
              <a:rPr lang="en-US" sz="2000" dirty="0"/>
              <a:t>Please include the RFA title with questions submitted electronically.  </a:t>
            </a:r>
          </a:p>
          <a:p>
            <a:pPr lvl="1"/>
            <a:r>
              <a:rPr lang="en-US" sz="2000" dirty="0"/>
              <a:t>An information webinar series will be scheduled and announced at </a:t>
            </a:r>
            <a:r>
              <a:rPr lang="en-US" sz="2000" u="sng" dirty="0">
                <a:hlinkClick r:id="rId3"/>
              </a:rPr>
              <a:t>https://mha.ohio.gov/Schools-and-Communities/Funding-Opportunities</a:t>
            </a:r>
            <a:r>
              <a:rPr lang="en-US" sz="2000" dirty="0"/>
              <a:t> </a:t>
            </a:r>
          </a:p>
          <a:p>
            <a:pPr lvl="1"/>
            <a:r>
              <a:rPr lang="en-US" sz="2000" dirty="0"/>
              <a:t>No questions will be answered after the deadline. Please do </a:t>
            </a:r>
            <a:r>
              <a:rPr lang="en-US" sz="2000" b="1" dirty="0"/>
              <a:t>NOT</a:t>
            </a:r>
            <a:r>
              <a:rPr lang="en-US" sz="2000" dirty="0"/>
              <a:t> contact any </a:t>
            </a:r>
            <a:r>
              <a:rPr lang="en-US" sz="2000" dirty="0" err="1"/>
              <a:t>OhioMHAS</a:t>
            </a:r>
            <a:r>
              <a:rPr lang="en-US" sz="2000" dirty="0"/>
              <a:t> staff member directly with questions regarding this RFA. Contacting staff directly with questions could result in disqualification of an application. </a:t>
            </a:r>
          </a:p>
          <a:p>
            <a:pPr lvl="1"/>
            <a:r>
              <a:rPr lang="en-US" sz="2000" dirty="0"/>
              <a:t>Responses to all questions (FAQ) will be posted to the </a:t>
            </a:r>
            <a:r>
              <a:rPr lang="en-US" sz="2000" dirty="0" err="1"/>
              <a:t>OhioMHAS</a:t>
            </a:r>
            <a:r>
              <a:rPr lang="en-US" sz="2000" dirty="0"/>
              <a:t> website at </a:t>
            </a:r>
            <a:r>
              <a:rPr lang="en-US" sz="2000" u="sng" dirty="0">
                <a:hlinkClick r:id="rId3"/>
              </a:rPr>
              <a:t>https://mha.ohio.gov/Schools-and-Communities/Funding-Opportunities</a:t>
            </a:r>
            <a:r>
              <a:rPr lang="en-US" sz="2000" dirty="0"/>
              <a:t> and will be updated frequently. </a:t>
            </a:r>
          </a:p>
          <a:p>
            <a:pPr marL="457200" lvl="1" indent="0">
              <a:buNone/>
            </a:pPr>
            <a:endParaRPr lang="en-US" sz="2000" dirty="0"/>
          </a:p>
          <a:p>
            <a:pPr marL="457200" lvl="1" indent="0">
              <a:buNone/>
            </a:pPr>
            <a:endParaRPr lang="en-US" sz="2000" dirty="0">
              <a:latin typeface="Myriad Pro Light" panose="020B0603030403020204"/>
              <a:ea typeface="Calibri" panose="020F0502020204030204" pitchFamily="34" charset="0"/>
            </a:endParaRPr>
          </a:p>
          <a:p>
            <a:pPr marL="457200" lvl="1" indent="0">
              <a:buNone/>
            </a:pPr>
            <a:endParaRPr lang="en-US" sz="2000" dirty="0">
              <a:latin typeface="Myriad Pro Light" panose="020B0603030403020204"/>
              <a:ea typeface="Calibri" panose="020F0502020204030204" pitchFamily="34" charset="0"/>
            </a:endParaRPr>
          </a:p>
          <a:p>
            <a:pPr marL="0" indent="0">
              <a:buNone/>
            </a:pPr>
            <a:endParaRPr lang="en-US" sz="2400" dirty="0">
              <a:latin typeface="Myriad Pro Light" panose="020B0603030403020204"/>
              <a:ea typeface="Calibri" panose="020F0502020204030204" pitchFamily="34" charset="0"/>
            </a:endParaRPr>
          </a:p>
          <a:p>
            <a:pPr marL="0" indent="0">
              <a:buNone/>
            </a:pPr>
            <a:endParaRPr lang="en-US" sz="2400" dirty="0">
              <a:latin typeface="Myriad Pro Light" panose="020B0603030403020204"/>
              <a:ea typeface="Calibri" panose="020F0502020204030204" pitchFamily="34" charset="0"/>
            </a:endParaRPr>
          </a:p>
        </p:txBody>
      </p:sp>
    </p:spTree>
    <p:extLst>
      <p:ext uri="{BB962C8B-B14F-4D97-AF65-F5344CB8AC3E}">
        <p14:creationId xmlns:p14="http://schemas.microsoft.com/office/powerpoint/2010/main" val="33369047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552190" y="3161665"/>
            <a:ext cx="5085715" cy="1504315"/>
          </a:xfrm>
          <a:prstGeom prst="rect">
            <a:avLst/>
          </a:prstGeom>
        </p:spPr>
        <p:txBody>
          <a:bodyPr vert="horz" wrap="square" lIns="0" tIns="0" rIns="0" bIns="0" rtlCol="0">
            <a:spAutoFit/>
          </a:bodyPr>
          <a:lstStyle/>
          <a:p>
            <a:pPr marL="635" algn="ctr">
              <a:lnSpc>
                <a:spcPct val="100000"/>
              </a:lnSpc>
            </a:pPr>
            <a:r>
              <a:rPr sz="2400" b="1" u="heavy" spc="-10" dirty="0">
                <a:solidFill>
                  <a:srgbClr val="0462C1"/>
                </a:solidFill>
                <a:latin typeface="Calibri"/>
                <a:cs typeface="Calibri"/>
                <a:hlinkClick r:id="rId2"/>
              </a:rPr>
              <a:t>http://mha.ohio.gov/</a:t>
            </a:r>
            <a:endParaRPr sz="2400">
              <a:latin typeface="Calibri"/>
              <a:cs typeface="Calibri"/>
            </a:endParaRPr>
          </a:p>
          <a:p>
            <a:pPr>
              <a:lnSpc>
                <a:spcPct val="100000"/>
              </a:lnSpc>
              <a:spcBef>
                <a:spcPts val="45"/>
              </a:spcBef>
            </a:pPr>
            <a:endParaRPr sz="2550">
              <a:latin typeface="Times New Roman"/>
              <a:cs typeface="Times New Roman"/>
            </a:endParaRPr>
          </a:p>
          <a:p>
            <a:pPr algn="ctr">
              <a:lnSpc>
                <a:spcPct val="100000"/>
              </a:lnSpc>
            </a:pPr>
            <a:r>
              <a:rPr sz="2400" b="1" spc="-5" dirty="0">
                <a:latin typeface="Segoe UI"/>
                <a:cs typeface="Segoe UI"/>
              </a:rPr>
              <a:t>Join our OhioMHAS e-news</a:t>
            </a:r>
            <a:r>
              <a:rPr sz="2400" b="1" spc="20" dirty="0">
                <a:latin typeface="Segoe UI"/>
                <a:cs typeface="Segoe UI"/>
              </a:rPr>
              <a:t> </a:t>
            </a:r>
            <a:r>
              <a:rPr sz="2400" b="1" spc="5" dirty="0">
                <a:latin typeface="Segoe UI"/>
                <a:cs typeface="Segoe UI"/>
              </a:rPr>
              <a:t>listserv</a:t>
            </a:r>
            <a:endParaRPr sz="2400">
              <a:latin typeface="Segoe UI"/>
              <a:cs typeface="Segoe UI"/>
            </a:endParaRPr>
          </a:p>
          <a:p>
            <a:pPr marL="635" algn="ctr">
              <a:lnSpc>
                <a:spcPct val="100000"/>
              </a:lnSpc>
            </a:pPr>
            <a:r>
              <a:rPr sz="2400" b="1" spc="-5" dirty="0">
                <a:latin typeface="Segoe UI"/>
                <a:cs typeface="Segoe UI"/>
              </a:rPr>
              <a:t>for all </a:t>
            </a:r>
            <a:r>
              <a:rPr sz="2400" b="1" spc="-20" dirty="0">
                <a:latin typeface="Segoe UI"/>
                <a:cs typeface="Segoe UI"/>
              </a:rPr>
              <a:t>of </a:t>
            </a:r>
            <a:r>
              <a:rPr sz="2400" b="1" spc="-5" dirty="0">
                <a:latin typeface="Segoe UI"/>
                <a:cs typeface="Segoe UI"/>
              </a:rPr>
              <a:t>the latest</a:t>
            </a:r>
            <a:r>
              <a:rPr sz="2400" b="1" spc="-10" dirty="0">
                <a:latin typeface="Segoe UI"/>
                <a:cs typeface="Segoe UI"/>
              </a:rPr>
              <a:t> </a:t>
            </a:r>
            <a:r>
              <a:rPr sz="2400" b="1" spc="-5" dirty="0">
                <a:latin typeface="Segoe UI"/>
                <a:cs typeface="Segoe UI"/>
              </a:rPr>
              <a:t>updates</a:t>
            </a:r>
            <a:endParaRPr sz="2400">
              <a:latin typeface="Segoe UI"/>
              <a:cs typeface="Segoe UI"/>
            </a:endParaRPr>
          </a:p>
        </p:txBody>
      </p:sp>
      <p:sp>
        <p:nvSpPr>
          <p:cNvPr id="3" name="object 3"/>
          <p:cNvSpPr/>
          <p:nvPr/>
        </p:nvSpPr>
        <p:spPr>
          <a:xfrm>
            <a:off x="4533900" y="6096000"/>
            <a:ext cx="2253233" cy="557009"/>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4985003" y="4803647"/>
            <a:ext cx="2003298" cy="1777745"/>
          </a:xfrm>
          <a:prstGeom prst="rect">
            <a:avLst/>
          </a:prstGeom>
          <a:blipFill>
            <a:blip r:embed="rId4" cstate="print"/>
            <a:stretch>
              <a:fillRect/>
            </a:stretch>
          </a:blipFill>
        </p:spPr>
        <p:txBody>
          <a:bodyPr wrap="square" lIns="0" tIns="0" rIns="0" bIns="0" rtlCol="0"/>
          <a:lstStyle/>
          <a:p>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7F95F-2130-43D6-BB74-909077E629B4}"/>
              </a:ext>
            </a:extLst>
          </p:cNvPr>
          <p:cNvSpPr>
            <a:spLocks noGrp="1"/>
          </p:cNvSpPr>
          <p:nvPr>
            <p:ph type="title"/>
          </p:nvPr>
        </p:nvSpPr>
        <p:spPr>
          <a:xfrm>
            <a:off x="476403" y="472767"/>
            <a:ext cx="9542780" cy="677108"/>
          </a:xfrm>
        </p:spPr>
        <p:txBody>
          <a:bodyPr/>
          <a:lstStyle/>
          <a:p>
            <a:r>
              <a:rPr lang="en-US" sz="4400" dirty="0">
                <a:solidFill>
                  <a:prstClr val="black"/>
                </a:solidFill>
              </a:rPr>
              <a:t>Purpose </a:t>
            </a:r>
            <a:r>
              <a:rPr lang="en-US" sz="4400" spc="-60" dirty="0">
                <a:solidFill>
                  <a:prstClr val="black"/>
                </a:solidFill>
              </a:rPr>
              <a:t>of </a:t>
            </a:r>
            <a:r>
              <a:rPr lang="en-US" sz="4400" spc="-5" dirty="0">
                <a:solidFill>
                  <a:prstClr val="black"/>
                </a:solidFill>
              </a:rPr>
              <a:t>the</a:t>
            </a:r>
            <a:r>
              <a:rPr lang="en-US" sz="4400" spc="-25" dirty="0">
                <a:solidFill>
                  <a:prstClr val="black"/>
                </a:solidFill>
              </a:rPr>
              <a:t> </a:t>
            </a:r>
            <a:r>
              <a:rPr lang="en-US" sz="4400" dirty="0">
                <a:solidFill>
                  <a:prstClr val="black"/>
                </a:solidFill>
              </a:rPr>
              <a:t>Funds</a:t>
            </a:r>
            <a:endParaRPr lang="en-US" dirty="0"/>
          </a:p>
        </p:txBody>
      </p:sp>
      <p:pic>
        <p:nvPicPr>
          <p:cNvPr id="4" name="Picture 3">
            <a:extLst>
              <a:ext uri="{FF2B5EF4-FFF2-40B4-BE49-F238E27FC236}">
                <a16:creationId xmlns:a16="http://schemas.microsoft.com/office/drawing/2014/main" id="{9716396E-639B-4D12-AEA9-74723C88E742}"/>
              </a:ext>
            </a:extLst>
          </p:cNvPr>
          <p:cNvPicPr>
            <a:picLocks noChangeAspect="1"/>
          </p:cNvPicPr>
          <p:nvPr/>
        </p:nvPicPr>
        <p:blipFill>
          <a:blip r:embed="rId2"/>
          <a:stretch>
            <a:fillRect/>
          </a:stretch>
        </p:blipFill>
        <p:spPr>
          <a:xfrm>
            <a:off x="8229600" y="1459864"/>
            <a:ext cx="3372170" cy="3938271"/>
          </a:xfrm>
          <a:prstGeom prst="rect">
            <a:avLst/>
          </a:prstGeom>
        </p:spPr>
      </p:pic>
      <p:sp>
        <p:nvSpPr>
          <p:cNvPr id="5" name="Rectangle 4">
            <a:extLst>
              <a:ext uri="{FF2B5EF4-FFF2-40B4-BE49-F238E27FC236}">
                <a16:creationId xmlns:a16="http://schemas.microsoft.com/office/drawing/2014/main" id="{003174AF-985A-4413-B53D-6E0BDB3B31E0}"/>
              </a:ext>
            </a:extLst>
          </p:cNvPr>
          <p:cNvSpPr/>
          <p:nvPr/>
        </p:nvSpPr>
        <p:spPr>
          <a:xfrm>
            <a:off x="622765" y="1459864"/>
            <a:ext cx="6096000" cy="4209357"/>
          </a:xfrm>
          <a:prstGeom prst="rect">
            <a:avLst/>
          </a:prstGeom>
        </p:spPr>
        <p:txBody>
          <a:bodyPr>
            <a:spAutoFit/>
          </a:bodyPr>
          <a:lstStyle/>
          <a:p>
            <a:pPr marL="241300" marR="5080" lvl="0" indent="-228600">
              <a:lnSpc>
                <a:spcPct val="90000"/>
              </a:lnSpc>
              <a:buFont typeface="Arial"/>
              <a:buChar char="•"/>
              <a:tabLst>
                <a:tab pos="241300" algn="l"/>
              </a:tabLst>
            </a:pPr>
            <a:r>
              <a:rPr lang="en-US" sz="2400" spc="-5" dirty="0">
                <a:solidFill>
                  <a:prstClr val="black"/>
                </a:solidFill>
                <a:latin typeface="Segoe UI Light"/>
                <a:cs typeface="Segoe UI Light"/>
              </a:rPr>
              <a:t>Focus </a:t>
            </a:r>
            <a:r>
              <a:rPr lang="en-US" sz="2400" dirty="0">
                <a:solidFill>
                  <a:prstClr val="black"/>
                </a:solidFill>
                <a:latin typeface="Segoe UI Light"/>
                <a:cs typeface="Segoe UI Light"/>
              </a:rPr>
              <a:t>on </a:t>
            </a:r>
            <a:r>
              <a:rPr lang="en-US" sz="2400" spc="-5" dirty="0">
                <a:solidFill>
                  <a:prstClr val="black"/>
                </a:solidFill>
                <a:latin typeface="Segoe UI Light"/>
                <a:cs typeface="Segoe UI Light"/>
              </a:rPr>
              <a:t>building an </a:t>
            </a:r>
            <a:r>
              <a:rPr lang="en-US" sz="2400" dirty="0">
                <a:solidFill>
                  <a:prstClr val="black"/>
                </a:solidFill>
                <a:latin typeface="Segoe UI Light"/>
                <a:cs typeface="Segoe UI Light"/>
              </a:rPr>
              <a:t>Integrated </a:t>
            </a:r>
            <a:r>
              <a:rPr lang="en-US" sz="2400" spc="-5" dirty="0">
                <a:solidFill>
                  <a:prstClr val="black"/>
                </a:solidFill>
                <a:latin typeface="Segoe UI Light"/>
                <a:cs typeface="Segoe UI Light"/>
              </a:rPr>
              <a:t>Behavioral  </a:t>
            </a:r>
            <a:r>
              <a:rPr lang="en-US" sz="2400" dirty="0">
                <a:solidFill>
                  <a:prstClr val="black"/>
                </a:solidFill>
                <a:latin typeface="Segoe UI Light"/>
                <a:cs typeface="Segoe UI Light"/>
              </a:rPr>
              <a:t>Health </a:t>
            </a:r>
            <a:r>
              <a:rPr lang="en-US" sz="2400" spc="-5" dirty="0">
                <a:solidFill>
                  <a:prstClr val="black"/>
                </a:solidFill>
                <a:latin typeface="Segoe UI Light"/>
                <a:cs typeface="Segoe UI Light"/>
              </a:rPr>
              <a:t>System Continuum </a:t>
            </a:r>
            <a:r>
              <a:rPr lang="en-US" sz="2400" spc="-35" dirty="0">
                <a:solidFill>
                  <a:prstClr val="black"/>
                </a:solidFill>
                <a:latin typeface="Segoe UI Light"/>
                <a:cs typeface="Segoe UI Light"/>
              </a:rPr>
              <a:t>of </a:t>
            </a:r>
            <a:r>
              <a:rPr lang="en-US" sz="2400" spc="-15" dirty="0">
                <a:solidFill>
                  <a:prstClr val="black"/>
                </a:solidFill>
                <a:latin typeface="Segoe UI Light"/>
                <a:cs typeface="Segoe UI Light"/>
              </a:rPr>
              <a:t>Care </a:t>
            </a:r>
            <a:r>
              <a:rPr lang="en-US" sz="2400" dirty="0">
                <a:solidFill>
                  <a:prstClr val="black"/>
                </a:solidFill>
                <a:latin typeface="Segoe UI Light"/>
                <a:cs typeface="Segoe UI Light"/>
              </a:rPr>
              <a:t>for  </a:t>
            </a:r>
            <a:r>
              <a:rPr lang="en-US" sz="2400" spc="-5" dirty="0">
                <a:solidFill>
                  <a:prstClr val="black"/>
                </a:solidFill>
                <a:latin typeface="Segoe UI Light"/>
                <a:cs typeface="Segoe UI Light"/>
              </a:rPr>
              <a:t>individuals </a:t>
            </a:r>
            <a:r>
              <a:rPr lang="en-US" sz="2400" dirty="0">
                <a:solidFill>
                  <a:prstClr val="black"/>
                </a:solidFill>
                <a:latin typeface="Segoe UI Light"/>
                <a:cs typeface="Segoe UI Light"/>
              </a:rPr>
              <a:t>with </a:t>
            </a:r>
            <a:r>
              <a:rPr lang="en-US" sz="2400" spc="-60" dirty="0">
                <a:solidFill>
                  <a:prstClr val="black"/>
                </a:solidFill>
                <a:latin typeface="Segoe UI Light"/>
                <a:cs typeface="Segoe UI Light"/>
              </a:rPr>
              <a:t>OUD, </a:t>
            </a:r>
            <a:r>
              <a:rPr lang="en-US" sz="2400" spc="-5" dirty="0">
                <a:solidFill>
                  <a:prstClr val="black"/>
                </a:solidFill>
                <a:latin typeface="Segoe UI Light"/>
                <a:cs typeface="Segoe UI Light"/>
              </a:rPr>
              <a:t>stimulant </a:t>
            </a:r>
            <a:r>
              <a:rPr lang="en-US" sz="2400" dirty="0">
                <a:solidFill>
                  <a:prstClr val="black"/>
                </a:solidFill>
                <a:latin typeface="Segoe UI Light"/>
                <a:cs typeface="Segoe UI Light"/>
              </a:rPr>
              <a:t>use  </a:t>
            </a:r>
            <a:r>
              <a:rPr lang="en-US" sz="2400" spc="-40" dirty="0">
                <a:solidFill>
                  <a:prstClr val="black"/>
                </a:solidFill>
                <a:latin typeface="Segoe UI Light"/>
                <a:cs typeface="Segoe UI Light"/>
              </a:rPr>
              <a:t>disorder, </a:t>
            </a:r>
            <a:r>
              <a:rPr lang="en-US" sz="2400" spc="-5" dirty="0">
                <a:solidFill>
                  <a:prstClr val="black"/>
                </a:solidFill>
                <a:latin typeface="Segoe UI Light"/>
                <a:cs typeface="Segoe UI Light"/>
              </a:rPr>
              <a:t>tobacco/nicotine dependency  and Co-Occurring</a:t>
            </a:r>
            <a:r>
              <a:rPr lang="en-US" sz="2400" spc="-15" dirty="0">
                <a:solidFill>
                  <a:prstClr val="black"/>
                </a:solidFill>
                <a:latin typeface="Segoe UI Light"/>
                <a:cs typeface="Segoe UI Light"/>
              </a:rPr>
              <a:t> </a:t>
            </a:r>
            <a:r>
              <a:rPr lang="en-US" sz="2400" spc="-10" dirty="0">
                <a:solidFill>
                  <a:prstClr val="black"/>
                </a:solidFill>
                <a:latin typeface="Segoe UI Light"/>
                <a:cs typeface="Segoe UI Light"/>
              </a:rPr>
              <a:t>Disorders.</a:t>
            </a:r>
            <a:endParaRPr lang="en-US" sz="2400" dirty="0">
              <a:solidFill>
                <a:prstClr val="black"/>
              </a:solidFill>
              <a:latin typeface="Segoe UI Light"/>
              <a:cs typeface="Segoe UI Light"/>
            </a:endParaRPr>
          </a:p>
          <a:p>
            <a:pPr marL="241300" marR="6350" lvl="0" indent="-228600">
              <a:lnSpc>
                <a:spcPct val="90000"/>
              </a:lnSpc>
              <a:spcBef>
                <a:spcPts val="994"/>
              </a:spcBef>
              <a:buFont typeface="Arial"/>
              <a:buChar char="•"/>
              <a:tabLst>
                <a:tab pos="241300" algn="l"/>
              </a:tabLst>
            </a:pPr>
            <a:r>
              <a:rPr lang="en-US" sz="2400" spc="-5" dirty="0">
                <a:solidFill>
                  <a:prstClr val="black"/>
                </a:solidFill>
                <a:latin typeface="Segoe UI Light"/>
                <a:cs typeface="Segoe UI Light"/>
              </a:rPr>
              <a:t>The aim is </a:t>
            </a:r>
            <a:r>
              <a:rPr lang="en-US" sz="2400" dirty="0">
                <a:solidFill>
                  <a:prstClr val="black"/>
                </a:solidFill>
                <a:latin typeface="Segoe UI Light"/>
                <a:cs typeface="Segoe UI Light"/>
              </a:rPr>
              <a:t>to </a:t>
            </a:r>
            <a:r>
              <a:rPr lang="en-US" sz="2400" spc="-5" dirty="0">
                <a:solidFill>
                  <a:prstClr val="black"/>
                </a:solidFill>
                <a:latin typeface="Segoe UI Light"/>
                <a:cs typeface="Segoe UI Light"/>
              </a:rPr>
              <a:t>build on </a:t>
            </a:r>
            <a:r>
              <a:rPr lang="en-US" sz="2400" dirty="0">
                <a:solidFill>
                  <a:prstClr val="black"/>
                </a:solidFill>
                <a:latin typeface="Segoe UI Light"/>
                <a:cs typeface="Segoe UI Light"/>
              </a:rPr>
              <a:t>a </a:t>
            </a:r>
            <a:r>
              <a:rPr lang="en-US" sz="2400" spc="-5" dirty="0">
                <a:solidFill>
                  <a:prstClr val="black"/>
                </a:solidFill>
                <a:latin typeface="Segoe UI Light"/>
                <a:cs typeface="Segoe UI Light"/>
              </a:rPr>
              <a:t>community system  </a:t>
            </a:r>
            <a:r>
              <a:rPr lang="en-US" sz="2400" spc="-30" dirty="0">
                <a:solidFill>
                  <a:prstClr val="black"/>
                </a:solidFill>
                <a:latin typeface="Segoe UI Light"/>
                <a:cs typeface="Segoe UI Light"/>
              </a:rPr>
              <a:t>of </a:t>
            </a:r>
            <a:r>
              <a:rPr lang="en-US" sz="2400" spc="-15" dirty="0">
                <a:solidFill>
                  <a:prstClr val="black"/>
                </a:solidFill>
                <a:latin typeface="Segoe UI Light"/>
                <a:cs typeface="Segoe UI Light"/>
              </a:rPr>
              <a:t>care </a:t>
            </a:r>
            <a:r>
              <a:rPr lang="en-US" sz="2400" spc="-5" dirty="0">
                <a:solidFill>
                  <a:prstClr val="black"/>
                </a:solidFill>
                <a:latin typeface="Segoe UI Light"/>
                <a:cs typeface="Segoe UI Light"/>
              </a:rPr>
              <a:t>(prevention, early </a:t>
            </a:r>
            <a:r>
              <a:rPr lang="en-US" sz="2400" spc="5" dirty="0">
                <a:solidFill>
                  <a:prstClr val="black"/>
                </a:solidFill>
                <a:latin typeface="Segoe UI Light"/>
                <a:cs typeface="Segoe UI Light"/>
              </a:rPr>
              <a:t>intervention,  </a:t>
            </a:r>
            <a:r>
              <a:rPr lang="en-US" sz="2400" spc="-5" dirty="0">
                <a:solidFill>
                  <a:prstClr val="black"/>
                </a:solidFill>
                <a:latin typeface="Segoe UI Light"/>
                <a:cs typeface="Segoe UI Light"/>
              </a:rPr>
              <a:t>treatment and </a:t>
            </a:r>
            <a:r>
              <a:rPr lang="en-US" sz="2400" spc="10" dirty="0">
                <a:solidFill>
                  <a:prstClr val="black"/>
                </a:solidFill>
                <a:latin typeface="Segoe UI Light"/>
                <a:cs typeface="Segoe UI Light"/>
              </a:rPr>
              <a:t>recovery support) </a:t>
            </a:r>
            <a:r>
              <a:rPr lang="en-US" sz="2400" dirty="0">
                <a:solidFill>
                  <a:prstClr val="black"/>
                </a:solidFill>
                <a:latin typeface="Segoe UI Light"/>
                <a:cs typeface="Segoe UI Light"/>
              </a:rPr>
              <a:t>that  emphasizes </a:t>
            </a:r>
            <a:r>
              <a:rPr lang="en-US" sz="2400" spc="20" dirty="0">
                <a:solidFill>
                  <a:prstClr val="black"/>
                </a:solidFill>
                <a:latin typeface="Segoe UI Light"/>
                <a:cs typeface="Segoe UI Light"/>
              </a:rPr>
              <a:t>service </a:t>
            </a:r>
            <a:r>
              <a:rPr lang="en-US" sz="2400" spc="-5" dirty="0">
                <a:solidFill>
                  <a:prstClr val="black"/>
                </a:solidFill>
                <a:latin typeface="Segoe UI Light"/>
                <a:cs typeface="Segoe UI Light"/>
              </a:rPr>
              <a:t>integration between  physical health, </a:t>
            </a:r>
            <a:r>
              <a:rPr lang="en-US" sz="2400" spc="-10" dirty="0">
                <a:solidFill>
                  <a:prstClr val="black"/>
                </a:solidFill>
                <a:latin typeface="Segoe UI Light"/>
                <a:cs typeface="Segoe UI Light"/>
              </a:rPr>
              <a:t>emergency </a:t>
            </a:r>
            <a:r>
              <a:rPr lang="en-US" sz="2400" spc="-5" dirty="0">
                <a:solidFill>
                  <a:prstClr val="black"/>
                </a:solidFill>
                <a:latin typeface="Segoe UI Light"/>
                <a:cs typeface="Segoe UI Light"/>
              </a:rPr>
              <a:t>health </a:t>
            </a:r>
            <a:r>
              <a:rPr lang="en-US" sz="2400" spc="-10" dirty="0">
                <a:solidFill>
                  <a:prstClr val="black"/>
                </a:solidFill>
                <a:latin typeface="Segoe UI Light"/>
                <a:cs typeface="Segoe UI Light"/>
              </a:rPr>
              <a:t>care,  </a:t>
            </a:r>
            <a:r>
              <a:rPr lang="en-US" sz="2400" spc="-5" dirty="0">
                <a:solidFill>
                  <a:prstClr val="black"/>
                </a:solidFill>
                <a:latin typeface="Segoe UI Light"/>
                <a:cs typeface="Segoe UI Light"/>
              </a:rPr>
              <a:t>behavioral </a:t>
            </a:r>
            <a:r>
              <a:rPr lang="en-US" sz="2400" dirty="0">
                <a:solidFill>
                  <a:prstClr val="black"/>
                </a:solidFill>
                <a:latin typeface="Segoe UI Light"/>
                <a:cs typeface="Segoe UI Light"/>
              </a:rPr>
              <a:t>health </a:t>
            </a:r>
            <a:r>
              <a:rPr lang="en-US" sz="2400" spc="-10" dirty="0">
                <a:solidFill>
                  <a:prstClr val="black"/>
                </a:solidFill>
                <a:latin typeface="Segoe UI Light"/>
                <a:cs typeface="Segoe UI Light"/>
              </a:rPr>
              <a:t>care, </a:t>
            </a:r>
            <a:r>
              <a:rPr lang="en-US" sz="2400" dirty="0">
                <a:solidFill>
                  <a:prstClr val="black"/>
                </a:solidFill>
                <a:latin typeface="Segoe UI Light"/>
                <a:cs typeface="Segoe UI Light"/>
              </a:rPr>
              <a:t>criminal </a:t>
            </a:r>
            <a:r>
              <a:rPr lang="en-US" sz="2400" spc="-5" dirty="0">
                <a:solidFill>
                  <a:prstClr val="black"/>
                </a:solidFill>
                <a:latin typeface="Segoe UI Light"/>
                <a:cs typeface="Segoe UI Light"/>
              </a:rPr>
              <a:t>justice and  child</a:t>
            </a:r>
            <a:r>
              <a:rPr lang="en-US" sz="2400" spc="-40" dirty="0">
                <a:solidFill>
                  <a:prstClr val="black"/>
                </a:solidFill>
                <a:latin typeface="Segoe UI Light"/>
                <a:cs typeface="Segoe UI Light"/>
              </a:rPr>
              <a:t> </a:t>
            </a:r>
            <a:r>
              <a:rPr lang="en-US" sz="2400" spc="-10" dirty="0">
                <a:solidFill>
                  <a:prstClr val="black"/>
                </a:solidFill>
                <a:latin typeface="Segoe UI Light"/>
                <a:cs typeface="Segoe UI Light"/>
              </a:rPr>
              <a:t>welfare.</a:t>
            </a:r>
            <a:endParaRPr lang="en-US" sz="2400" dirty="0">
              <a:solidFill>
                <a:prstClr val="black"/>
              </a:solidFill>
              <a:latin typeface="Segoe UI Light"/>
              <a:cs typeface="Segoe UI Light"/>
            </a:endParaRPr>
          </a:p>
        </p:txBody>
      </p:sp>
    </p:spTree>
    <p:extLst>
      <p:ext uri="{BB962C8B-B14F-4D97-AF65-F5344CB8AC3E}">
        <p14:creationId xmlns:p14="http://schemas.microsoft.com/office/powerpoint/2010/main" val="2098866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715243" y="5312664"/>
            <a:ext cx="1477010" cy="1545590"/>
          </a:xfrm>
          <a:custGeom>
            <a:avLst/>
            <a:gdLst/>
            <a:ahLst/>
            <a:cxnLst/>
            <a:rect l="l" t="t" r="r" b="b"/>
            <a:pathLst>
              <a:path w="1477009" h="1545590">
                <a:moveTo>
                  <a:pt x="1476755" y="0"/>
                </a:moveTo>
                <a:lnTo>
                  <a:pt x="0" y="1545336"/>
                </a:lnTo>
                <a:lnTo>
                  <a:pt x="1476755" y="1545336"/>
                </a:lnTo>
                <a:lnTo>
                  <a:pt x="1476755" y="0"/>
                </a:lnTo>
                <a:close/>
              </a:path>
            </a:pathLst>
          </a:custGeom>
          <a:solidFill>
            <a:srgbClr val="811327"/>
          </a:solidFill>
        </p:spPr>
        <p:txBody>
          <a:bodyPr wrap="square" lIns="0" tIns="0" rIns="0" bIns="0" rtlCol="0"/>
          <a:lstStyle/>
          <a:p>
            <a:endParaRPr/>
          </a:p>
        </p:txBody>
      </p:sp>
      <p:sp>
        <p:nvSpPr>
          <p:cNvPr id="3" name="object 3"/>
          <p:cNvSpPr/>
          <p:nvPr/>
        </p:nvSpPr>
        <p:spPr>
          <a:xfrm>
            <a:off x="10646664" y="0"/>
            <a:ext cx="1545590" cy="1477010"/>
          </a:xfrm>
          <a:custGeom>
            <a:avLst/>
            <a:gdLst/>
            <a:ahLst/>
            <a:cxnLst/>
            <a:rect l="l" t="t" r="r" b="b"/>
            <a:pathLst>
              <a:path w="1545590" h="1477010">
                <a:moveTo>
                  <a:pt x="1545335" y="0"/>
                </a:moveTo>
                <a:lnTo>
                  <a:pt x="0" y="0"/>
                </a:lnTo>
                <a:lnTo>
                  <a:pt x="1545335" y="1476755"/>
                </a:lnTo>
                <a:lnTo>
                  <a:pt x="1545335" y="0"/>
                </a:lnTo>
                <a:close/>
              </a:path>
            </a:pathLst>
          </a:custGeom>
          <a:solidFill>
            <a:srgbClr val="811327"/>
          </a:solidFill>
        </p:spPr>
        <p:txBody>
          <a:bodyPr wrap="square" lIns="0" tIns="0" rIns="0" bIns="0" rtlCol="0"/>
          <a:lstStyle/>
          <a:p>
            <a:endParaRPr/>
          </a:p>
        </p:txBody>
      </p:sp>
      <p:sp>
        <p:nvSpPr>
          <p:cNvPr id="4" name="object 4"/>
          <p:cNvSpPr txBox="1">
            <a:spLocks noGrp="1"/>
          </p:cNvSpPr>
          <p:nvPr>
            <p:ph type="title"/>
          </p:nvPr>
        </p:nvSpPr>
        <p:spPr>
          <a:xfrm>
            <a:off x="916939" y="644525"/>
            <a:ext cx="4987290" cy="670560"/>
          </a:xfrm>
          <a:prstGeom prst="rect">
            <a:avLst/>
          </a:prstGeom>
        </p:spPr>
        <p:txBody>
          <a:bodyPr vert="horz" wrap="square" lIns="0" tIns="0" rIns="0" bIns="0" rtlCol="0">
            <a:spAutoFit/>
          </a:bodyPr>
          <a:lstStyle/>
          <a:p>
            <a:pPr marL="12700">
              <a:lnSpc>
                <a:spcPct val="100000"/>
              </a:lnSpc>
            </a:pPr>
            <a:r>
              <a:rPr lang="en-US" sz="4400" dirty="0"/>
              <a:t>Overview</a:t>
            </a:r>
            <a:endParaRPr sz="4400" dirty="0"/>
          </a:p>
        </p:txBody>
      </p:sp>
      <p:sp>
        <p:nvSpPr>
          <p:cNvPr id="5" name="object 5"/>
          <p:cNvSpPr txBox="1"/>
          <p:nvPr/>
        </p:nvSpPr>
        <p:spPr>
          <a:xfrm>
            <a:off x="916938" y="1746758"/>
            <a:ext cx="9598661" cy="4775666"/>
          </a:xfrm>
          <a:prstGeom prst="rect">
            <a:avLst/>
          </a:prstGeom>
        </p:spPr>
        <p:txBody>
          <a:bodyPr vert="horz" wrap="square" lIns="0" tIns="0" rIns="0" bIns="0" rtlCol="0">
            <a:spAutoFit/>
          </a:bodyPr>
          <a:lstStyle/>
          <a:p>
            <a:pPr marL="241300" marR="5080" indent="-228600">
              <a:lnSpc>
                <a:spcPct val="90000"/>
              </a:lnSpc>
              <a:buFont typeface="Arial"/>
              <a:buChar char="•"/>
              <a:tabLst>
                <a:tab pos="241300" algn="l"/>
              </a:tabLst>
            </a:pPr>
            <a:r>
              <a:rPr lang="en-US" sz="3200" spc="-5" dirty="0">
                <a:latin typeface="Segoe UI Light"/>
                <a:cs typeface="Segoe UI Light"/>
              </a:rPr>
              <a:t>Eligible Applicants</a:t>
            </a:r>
            <a:endParaRPr sz="3200" dirty="0">
              <a:latin typeface="Segoe UI Light"/>
              <a:cs typeface="Segoe UI Light"/>
            </a:endParaRPr>
          </a:p>
          <a:p>
            <a:pPr marL="698500" marR="6350" lvl="1" indent="-228600">
              <a:lnSpc>
                <a:spcPct val="90000"/>
              </a:lnSpc>
              <a:spcBef>
                <a:spcPts val="994"/>
              </a:spcBef>
              <a:buFont typeface="Arial"/>
              <a:buChar char="•"/>
              <a:tabLst>
                <a:tab pos="241300" algn="l"/>
              </a:tabLst>
            </a:pPr>
            <a:r>
              <a:rPr lang="en-US" sz="2400" spc="-5" dirty="0">
                <a:latin typeface="Segoe UI Light"/>
                <a:cs typeface="Segoe UI Light"/>
              </a:rPr>
              <a:t>UMADAOPS, Faith Based, Minority and Community Based Providers, Recovery Housing, Peer or Family Support Providers, and other Recovery Oriented Support Profit and Non-Profit Entities</a:t>
            </a:r>
          </a:p>
          <a:p>
            <a:pPr marL="241300" marR="6350" indent="-228600">
              <a:lnSpc>
                <a:spcPct val="90000"/>
              </a:lnSpc>
              <a:spcBef>
                <a:spcPts val="994"/>
              </a:spcBef>
              <a:buFont typeface="Arial"/>
              <a:buChar char="•"/>
              <a:tabLst>
                <a:tab pos="241300" algn="l"/>
              </a:tabLst>
            </a:pPr>
            <a:r>
              <a:rPr lang="en-US" sz="3200" spc="-5" dirty="0">
                <a:latin typeface="Segoe UI Light"/>
                <a:cs typeface="Segoe UI Light"/>
              </a:rPr>
              <a:t>Important dates</a:t>
            </a:r>
          </a:p>
          <a:p>
            <a:pPr marL="698500" marR="6350" lvl="1" indent="-228600">
              <a:lnSpc>
                <a:spcPct val="90000"/>
              </a:lnSpc>
              <a:spcBef>
                <a:spcPts val="994"/>
              </a:spcBef>
              <a:buFont typeface="Arial"/>
              <a:buChar char="•"/>
              <a:tabLst>
                <a:tab pos="241300" algn="l"/>
              </a:tabLst>
            </a:pPr>
            <a:r>
              <a:rPr lang="en-US" sz="2400" spc="-5" dirty="0">
                <a:latin typeface="Segoe UI Light"/>
                <a:cs typeface="Segoe UI Light"/>
              </a:rPr>
              <a:t>Questions submitted electronically to </a:t>
            </a:r>
            <a:r>
              <a:rPr lang="en-US" sz="2400" spc="-5" dirty="0">
                <a:latin typeface="Segoe UI Light"/>
                <a:cs typeface="Segoe UI Light"/>
                <a:hlinkClick r:id="rId2"/>
              </a:rPr>
              <a:t>sortreatment@mha.ohio.gov</a:t>
            </a:r>
            <a:r>
              <a:rPr lang="en-US" sz="2400" spc="-5" dirty="0">
                <a:latin typeface="Segoe UI Light"/>
                <a:cs typeface="Segoe UI Light"/>
              </a:rPr>
              <a:t> by February 22</a:t>
            </a:r>
            <a:r>
              <a:rPr lang="en-US" sz="2400" spc="-5" baseline="30000" dirty="0">
                <a:latin typeface="Segoe UI Light"/>
                <a:cs typeface="Segoe UI Light"/>
              </a:rPr>
              <a:t>nd</a:t>
            </a:r>
            <a:r>
              <a:rPr lang="en-US" sz="2400" spc="-5" dirty="0">
                <a:latin typeface="Segoe UI Light"/>
                <a:cs typeface="Segoe UI Light"/>
              </a:rPr>
              <a:t>, 2021 by 11:59pm</a:t>
            </a:r>
          </a:p>
          <a:p>
            <a:pPr marL="698500" marR="6350" lvl="1" indent="-228600">
              <a:lnSpc>
                <a:spcPct val="90000"/>
              </a:lnSpc>
              <a:spcBef>
                <a:spcPts val="994"/>
              </a:spcBef>
              <a:buFont typeface="Arial"/>
              <a:buChar char="•"/>
              <a:tabLst>
                <a:tab pos="241300" algn="l"/>
              </a:tabLst>
            </a:pPr>
            <a:r>
              <a:rPr lang="en-US" sz="2400" spc="-5" dirty="0">
                <a:latin typeface="Segoe UI Light"/>
                <a:cs typeface="Segoe UI Light"/>
              </a:rPr>
              <a:t>Proposal due date: February 26</a:t>
            </a:r>
            <a:r>
              <a:rPr lang="en-US" sz="2400" spc="-5" baseline="30000" dirty="0">
                <a:latin typeface="Segoe UI Light"/>
                <a:cs typeface="Segoe UI Light"/>
              </a:rPr>
              <a:t>th</a:t>
            </a:r>
            <a:r>
              <a:rPr lang="en-US" sz="2400" spc="-5" dirty="0">
                <a:latin typeface="Segoe UI Light"/>
                <a:cs typeface="Segoe UI Light"/>
              </a:rPr>
              <a:t>, 2021 by 11:59pm</a:t>
            </a:r>
          </a:p>
          <a:p>
            <a:pPr marL="698500" marR="6350" lvl="1" indent="-228600">
              <a:lnSpc>
                <a:spcPct val="90000"/>
              </a:lnSpc>
              <a:spcBef>
                <a:spcPts val="994"/>
              </a:spcBef>
              <a:buFont typeface="Arial"/>
              <a:buChar char="•"/>
              <a:tabLst>
                <a:tab pos="241300" algn="l"/>
              </a:tabLst>
            </a:pPr>
            <a:r>
              <a:rPr lang="en-US" sz="2400" spc="-5" dirty="0">
                <a:latin typeface="Segoe UI Light"/>
                <a:cs typeface="Segoe UI Light"/>
              </a:rPr>
              <a:t>Awards announced: March 15</a:t>
            </a:r>
            <a:r>
              <a:rPr lang="en-US" sz="2400" spc="-5" baseline="30000" dirty="0">
                <a:latin typeface="Segoe UI Light"/>
                <a:cs typeface="Segoe UI Light"/>
              </a:rPr>
              <a:t>th</a:t>
            </a:r>
            <a:r>
              <a:rPr lang="en-US" sz="2400" spc="-5" dirty="0">
                <a:latin typeface="Segoe UI Light"/>
                <a:cs typeface="Segoe UI Light"/>
              </a:rPr>
              <a:t>, 2021</a:t>
            </a:r>
          </a:p>
          <a:p>
            <a:pPr marL="698500" marR="6350" lvl="1" indent="-228600">
              <a:lnSpc>
                <a:spcPct val="90000"/>
              </a:lnSpc>
              <a:spcBef>
                <a:spcPts val="994"/>
              </a:spcBef>
              <a:buFont typeface="Arial"/>
              <a:buChar char="•"/>
              <a:tabLst>
                <a:tab pos="241300" algn="l"/>
              </a:tabLst>
            </a:pPr>
            <a:r>
              <a:rPr lang="en-US" sz="2400" spc="-5" dirty="0">
                <a:latin typeface="Segoe UI Light"/>
                <a:cs typeface="Segoe UI Light"/>
              </a:rPr>
              <a:t>Funding period: October 1</a:t>
            </a:r>
            <a:r>
              <a:rPr lang="en-US" sz="2400" spc="-5" baseline="30000" dirty="0">
                <a:latin typeface="Segoe UI Light"/>
                <a:cs typeface="Segoe UI Light"/>
              </a:rPr>
              <a:t>st</a:t>
            </a:r>
            <a:r>
              <a:rPr lang="en-US" sz="2400" spc="-5" dirty="0">
                <a:latin typeface="Segoe UI Light"/>
                <a:cs typeface="Segoe UI Light"/>
              </a:rPr>
              <a:t>, 2020 – September 29</a:t>
            </a:r>
            <a:r>
              <a:rPr lang="en-US" sz="2400" spc="-5" baseline="30000" dirty="0">
                <a:latin typeface="Segoe UI Light"/>
                <a:cs typeface="Segoe UI Light"/>
              </a:rPr>
              <a:t>th</a:t>
            </a:r>
            <a:r>
              <a:rPr lang="en-US" sz="2400" spc="-5" dirty="0">
                <a:latin typeface="Segoe UI Light"/>
                <a:cs typeface="Segoe UI Light"/>
              </a:rPr>
              <a:t>, 2021</a:t>
            </a:r>
          </a:p>
          <a:p>
            <a:pPr marL="698500" marR="6350" lvl="1" indent="-228600">
              <a:lnSpc>
                <a:spcPct val="90000"/>
              </a:lnSpc>
              <a:spcBef>
                <a:spcPts val="994"/>
              </a:spcBef>
              <a:buFont typeface="Arial"/>
              <a:buChar char="•"/>
              <a:tabLst>
                <a:tab pos="241300" algn="l"/>
              </a:tabLst>
            </a:pPr>
            <a:endParaRPr sz="2400" spc="-5" dirty="0">
              <a:latin typeface="Segoe UI Light"/>
              <a:cs typeface="Segoe UI Light"/>
            </a:endParaRPr>
          </a:p>
        </p:txBody>
      </p:sp>
    </p:spTree>
    <p:extLst>
      <p:ext uri="{BB962C8B-B14F-4D97-AF65-F5344CB8AC3E}">
        <p14:creationId xmlns:p14="http://schemas.microsoft.com/office/powerpoint/2010/main" val="20480391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715243" y="5312664"/>
            <a:ext cx="1477010" cy="1545590"/>
          </a:xfrm>
          <a:custGeom>
            <a:avLst/>
            <a:gdLst/>
            <a:ahLst/>
            <a:cxnLst/>
            <a:rect l="l" t="t" r="r" b="b"/>
            <a:pathLst>
              <a:path w="1477009" h="1545590">
                <a:moveTo>
                  <a:pt x="1476755" y="0"/>
                </a:moveTo>
                <a:lnTo>
                  <a:pt x="0" y="1545336"/>
                </a:lnTo>
                <a:lnTo>
                  <a:pt x="1476755" y="1545336"/>
                </a:lnTo>
                <a:lnTo>
                  <a:pt x="1476755" y="0"/>
                </a:lnTo>
                <a:close/>
              </a:path>
            </a:pathLst>
          </a:custGeom>
          <a:solidFill>
            <a:srgbClr val="811327"/>
          </a:solidFill>
        </p:spPr>
        <p:txBody>
          <a:bodyPr wrap="square" lIns="0" tIns="0" rIns="0" bIns="0" rtlCol="0"/>
          <a:lstStyle/>
          <a:p>
            <a:endParaRPr/>
          </a:p>
        </p:txBody>
      </p:sp>
      <p:sp>
        <p:nvSpPr>
          <p:cNvPr id="3" name="object 3"/>
          <p:cNvSpPr/>
          <p:nvPr/>
        </p:nvSpPr>
        <p:spPr>
          <a:xfrm>
            <a:off x="10646664" y="0"/>
            <a:ext cx="1545590" cy="1477010"/>
          </a:xfrm>
          <a:custGeom>
            <a:avLst/>
            <a:gdLst/>
            <a:ahLst/>
            <a:cxnLst/>
            <a:rect l="l" t="t" r="r" b="b"/>
            <a:pathLst>
              <a:path w="1545590" h="1477010">
                <a:moveTo>
                  <a:pt x="1545335" y="0"/>
                </a:moveTo>
                <a:lnTo>
                  <a:pt x="0" y="0"/>
                </a:lnTo>
                <a:lnTo>
                  <a:pt x="1545335" y="1476755"/>
                </a:lnTo>
                <a:lnTo>
                  <a:pt x="1545335" y="0"/>
                </a:lnTo>
                <a:close/>
              </a:path>
            </a:pathLst>
          </a:custGeom>
          <a:solidFill>
            <a:srgbClr val="811327"/>
          </a:solidFill>
        </p:spPr>
        <p:txBody>
          <a:bodyPr wrap="square" lIns="0" tIns="0" rIns="0" bIns="0" rtlCol="0"/>
          <a:lstStyle/>
          <a:p>
            <a:endParaRPr/>
          </a:p>
        </p:txBody>
      </p:sp>
      <p:sp>
        <p:nvSpPr>
          <p:cNvPr id="4" name="object 4"/>
          <p:cNvSpPr txBox="1">
            <a:spLocks noGrp="1"/>
          </p:cNvSpPr>
          <p:nvPr>
            <p:ph type="title"/>
          </p:nvPr>
        </p:nvSpPr>
        <p:spPr>
          <a:xfrm>
            <a:off x="916938" y="644525"/>
            <a:ext cx="7617461" cy="677108"/>
          </a:xfrm>
          <a:prstGeom prst="rect">
            <a:avLst/>
          </a:prstGeom>
        </p:spPr>
        <p:txBody>
          <a:bodyPr vert="horz" wrap="square" lIns="0" tIns="0" rIns="0" bIns="0" rtlCol="0">
            <a:spAutoFit/>
          </a:bodyPr>
          <a:lstStyle/>
          <a:p>
            <a:pPr marL="12700">
              <a:lnSpc>
                <a:spcPct val="100000"/>
              </a:lnSpc>
            </a:pPr>
            <a:r>
              <a:rPr lang="en-US" sz="4400" dirty="0"/>
              <a:t>Innovation </a:t>
            </a:r>
            <a:r>
              <a:rPr sz="4400" dirty="0"/>
              <a:t>Grant</a:t>
            </a:r>
            <a:r>
              <a:rPr sz="4400" spc="-90" dirty="0"/>
              <a:t> </a:t>
            </a:r>
            <a:r>
              <a:rPr sz="4400" dirty="0"/>
              <a:t>Focus</a:t>
            </a:r>
          </a:p>
        </p:txBody>
      </p:sp>
      <p:sp>
        <p:nvSpPr>
          <p:cNvPr id="5" name="object 5"/>
          <p:cNvSpPr txBox="1"/>
          <p:nvPr/>
        </p:nvSpPr>
        <p:spPr>
          <a:xfrm>
            <a:off x="916938" y="1753156"/>
            <a:ext cx="5440680" cy="3351687"/>
          </a:xfrm>
          <a:prstGeom prst="rect">
            <a:avLst/>
          </a:prstGeom>
        </p:spPr>
        <p:txBody>
          <a:bodyPr vert="horz" wrap="square" lIns="0" tIns="0" rIns="0" bIns="0" rtlCol="0">
            <a:spAutoFit/>
          </a:bodyPr>
          <a:lstStyle/>
          <a:p>
            <a:pPr marL="241300" marR="5080" indent="-228600">
              <a:lnSpc>
                <a:spcPct val="90000"/>
              </a:lnSpc>
              <a:buFont typeface="Arial"/>
              <a:buChar char="•"/>
              <a:tabLst>
                <a:tab pos="241300" algn="l"/>
              </a:tabLst>
            </a:pPr>
            <a:r>
              <a:rPr lang="en-US" sz="2200" spc="-10" dirty="0">
                <a:latin typeface="Segoe UI Light"/>
                <a:cs typeface="Segoe UI Light"/>
              </a:rPr>
              <a:t>Provides innovative approaches to integrated care for individuals with opioid or stimulant use/misuse disorder utilizing technology to manage co-occurring SUD and mental health conditions. </a:t>
            </a:r>
          </a:p>
          <a:p>
            <a:pPr marL="12700" marR="5080">
              <a:lnSpc>
                <a:spcPct val="90000"/>
              </a:lnSpc>
              <a:tabLst>
                <a:tab pos="241300" algn="l"/>
              </a:tabLst>
            </a:pPr>
            <a:endParaRPr lang="en-US" sz="2200" spc="-10" dirty="0">
              <a:latin typeface="Segoe UI Light"/>
              <a:cs typeface="Segoe UI Light"/>
            </a:endParaRPr>
          </a:p>
          <a:p>
            <a:pPr marL="241300" marR="5080" indent="-228600">
              <a:lnSpc>
                <a:spcPct val="90000"/>
              </a:lnSpc>
              <a:buFont typeface="Arial"/>
              <a:buChar char="•"/>
              <a:tabLst>
                <a:tab pos="241300" algn="l"/>
              </a:tabLst>
            </a:pPr>
            <a:r>
              <a:rPr lang="en-US" sz="2200" spc="-10" dirty="0">
                <a:latin typeface="Segoe UI Light"/>
                <a:cs typeface="Segoe UI Light"/>
              </a:rPr>
              <a:t>Includes the use of web applications, medical devices, and technology that assists with coordinating activities of state agencies and local county systems through an integrated approach to multi-system needs. </a:t>
            </a:r>
            <a:endParaRPr sz="2200" spc="-10" dirty="0">
              <a:latin typeface="Segoe UI Light"/>
              <a:cs typeface="Segoe UI Light"/>
            </a:endParaRPr>
          </a:p>
        </p:txBody>
      </p:sp>
      <p:pic>
        <p:nvPicPr>
          <p:cNvPr id="2050" name="Picture 2" descr="InnovateOhio - Photos | Facebook">
            <a:extLst>
              <a:ext uri="{FF2B5EF4-FFF2-40B4-BE49-F238E27FC236}">
                <a16:creationId xmlns:a16="http://schemas.microsoft.com/office/drawing/2014/main" id="{87D12CBC-03F9-4644-8895-1A24A796649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34200" y="2637246"/>
            <a:ext cx="4518786" cy="154559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715243" y="5312664"/>
            <a:ext cx="1477010" cy="1545590"/>
          </a:xfrm>
          <a:custGeom>
            <a:avLst/>
            <a:gdLst/>
            <a:ahLst/>
            <a:cxnLst/>
            <a:rect l="l" t="t" r="r" b="b"/>
            <a:pathLst>
              <a:path w="1477009" h="1545590">
                <a:moveTo>
                  <a:pt x="1476755" y="0"/>
                </a:moveTo>
                <a:lnTo>
                  <a:pt x="0" y="1545336"/>
                </a:lnTo>
                <a:lnTo>
                  <a:pt x="1476755" y="1545336"/>
                </a:lnTo>
                <a:lnTo>
                  <a:pt x="1476755" y="0"/>
                </a:lnTo>
                <a:close/>
              </a:path>
            </a:pathLst>
          </a:custGeom>
          <a:solidFill>
            <a:srgbClr val="811327"/>
          </a:solidFill>
        </p:spPr>
        <p:txBody>
          <a:bodyPr wrap="square" lIns="0" tIns="0" rIns="0" bIns="0" rtlCol="0"/>
          <a:lstStyle/>
          <a:p>
            <a:endParaRPr/>
          </a:p>
        </p:txBody>
      </p:sp>
      <p:sp>
        <p:nvSpPr>
          <p:cNvPr id="3" name="object 3"/>
          <p:cNvSpPr/>
          <p:nvPr/>
        </p:nvSpPr>
        <p:spPr>
          <a:xfrm>
            <a:off x="10646664" y="0"/>
            <a:ext cx="1545590" cy="1477010"/>
          </a:xfrm>
          <a:custGeom>
            <a:avLst/>
            <a:gdLst/>
            <a:ahLst/>
            <a:cxnLst/>
            <a:rect l="l" t="t" r="r" b="b"/>
            <a:pathLst>
              <a:path w="1545590" h="1477010">
                <a:moveTo>
                  <a:pt x="1545335" y="0"/>
                </a:moveTo>
                <a:lnTo>
                  <a:pt x="0" y="0"/>
                </a:lnTo>
                <a:lnTo>
                  <a:pt x="1545335" y="1476755"/>
                </a:lnTo>
                <a:lnTo>
                  <a:pt x="1545335" y="0"/>
                </a:lnTo>
                <a:close/>
              </a:path>
            </a:pathLst>
          </a:custGeom>
          <a:solidFill>
            <a:srgbClr val="811327"/>
          </a:solidFill>
        </p:spPr>
        <p:txBody>
          <a:bodyPr wrap="square" lIns="0" tIns="0" rIns="0" bIns="0" rtlCol="0"/>
          <a:lstStyle/>
          <a:p>
            <a:endParaRPr/>
          </a:p>
        </p:txBody>
      </p:sp>
      <p:sp>
        <p:nvSpPr>
          <p:cNvPr id="7" name="Rectangle 6">
            <a:extLst>
              <a:ext uri="{FF2B5EF4-FFF2-40B4-BE49-F238E27FC236}">
                <a16:creationId xmlns:a16="http://schemas.microsoft.com/office/drawing/2014/main" id="{65629C02-4C77-42A7-BDA7-924DD894D50E}"/>
              </a:ext>
            </a:extLst>
          </p:cNvPr>
          <p:cNvSpPr/>
          <p:nvPr/>
        </p:nvSpPr>
        <p:spPr>
          <a:xfrm>
            <a:off x="5045364" y="1143000"/>
            <a:ext cx="6962777" cy="4801314"/>
          </a:xfrm>
          <a:prstGeom prst="rect">
            <a:avLst/>
          </a:prstGeom>
        </p:spPr>
        <p:txBody>
          <a:bodyPr wrap="square">
            <a:spAutoFit/>
          </a:bodyPr>
          <a:lstStyle/>
          <a:p>
            <a:pPr marL="557530" lvl="0" indent="-457200">
              <a:spcBef>
                <a:spcPts val="5"/>
              </a:spcBef>
              <a:buFont typeface="Arial"/>
              <a:buChar char="•"/>
              <a:tabLst>
                <a:tab pos="558165" algn="l"/>
                <a:tab pos="558800" algn="l"/>
              </a:tabLst>
            </a:pPr>
            <a:r>
              <a:rPr lang="en-US" sz="2200" spc="-10" dirty="0">
                <a:latin typeface="Segoe UI Light"/>
                <a:cs typeface="Segoe UI Light"/>
              </a:rPr>
              <a:t>Provides services and supports to individuals in their communities with OUD, stimulant and other co-occurring substance use disorders.</a:t>
            </a:r>
          </a:p>
          <a:p>
            <a:pPr marL="1014730" lvl="1" indent="-457200">
              <a:spcBef>
                <a:spcPts val="5"/>
              </a:spcBef>
              <a:buFont typeface="Arial"/>
              <a:buChar char="•"/>
              <a:tabLst>
                <a:tab pos="558165" algn="l"/>
                <a:tab pos="558800" algn="l"/>
              </a:tabLst>
            </a:pPr>
            <a:r>
              <a:rPr lang="en-US" sz="2000" spc="-10" dirty="0">
                <a:latin typeface="Segoe UI Light"/>
                <a:cs typeface="Segoe UI Light"/>
              </a:rPr>
              <a:t>Services and supports </a:t>
            </a:r>
            <a:r>
              <a:rPr lang="en-US" sz="2000" u="sng" spc="-10" dirty="0">
                <a:latin typeface="Segoe UI Light"/>
                <a:cs typeface="Segoe UI Light"/>
              </a:rPr>
              <a:t>must</a:t>
            </a:r>
            <a:r>
              <a:rPr lang="en-US" sz="2000" spc="-10" dirty="0">
                <a:latin typeface="Segoe UI Light"/>
                <a:cs typeface="Segoe UI Light"/>
              </a:rPr>
              <a:t> be aimed at supporting a community system of care (prevention, early intervention, treatment and recovery support) that provides linkages between  physical health, emergency health care,  behavioral health care, criminal justice and child welfare.</a:t>
            </a:r>
          </a:p>
          <a:p>
            <a:pPr marL="1014730" lvl="1" indent="-457200">
              <a:spcBef>
                <a:spcPts val="5"/>
              </a:spcBef>
              <a:buFont typeface="Arial"/>
              <a:buChar char="•"/>
              <a:tabLst>
                <a:tab pos="558165" algn="l"/>
                <a:tab pos="558800" algn="l"/>
              </a:tabLst>
            </a:pPr>
            <a:r>
              <a:rPr lang="en-US" sz="2000" spc="-10" dirty="0">
                <a:latin typeface="Segoe UI Light"/>
                <a:cs typeface="Segoe UI Light"/>
              </a:rPr>
              <a:t>Services and supports </a:t>
            </a:r>
            <a:r>
              <a:rPr lang="en-US" sz="2000" u="sng" spc="-10" dirty="0">
                <a:latin typeface="Segoe UI Light"/>
                <a:cs typeface="Segoe UI Light"/>
              </a:rPr>
              <a:t>may</a:t>
            </a:r>
            <a:r>
              <a:rPr lang="en-US" sz="2000" spc="-10" dirty="0">
                <a:latin typeface="Segoe UI Light"/>
                <a:cs typeface="Segoe UI Light"/>
              </a:rPr>
              <a:t> include prevention services, family supports, primary care, recovery supports, treatment, Medication Assisted Treatment (MAT), faith-based and community-based interventions, and increasing access and continuity of care and supports and/or harm reduction.</a:t>
            </a:r>
          </a:p>
        </p:txBody>
      </p:sp>
      <p:sp>
        <p:nvSpPr>
          <p:cNvPr id="8" name="object 4">
            <a:extLst>
              <a:ext uri="{FF2B5EF4-FFF2-40B4-BE49-F238E27FC236}">
                <a16:creationId xmlns:a16="http://schemas.microsoft.com/office/drawing/2014/main" id="{5D839018-ADB6-4ED8-8D92-8E5562D9BB31}"/>
              </a:ext>
            </a:extLst>
          </p:cNvPr>
          <p:cNvSpPr txBox="1">
            <a:spLocks noGrp="1"/>
          </p:cNvSpPr>
          <p:nvPr>
            <p:ph type="title"/>
          </p:nvPr>
        </p:nvSpPr>
        <p:spPr>
          <a:xfrm>
            <a:off x="3801998" y="399951"/>
            <a:ext cx="7617461" cy="677108"/>
          </a:xfrm>
          <a:prstGeom prst="rect">
            <a:avLst/>
          </a:prstGeom>
        </p:spPr>
        <p:txBody>
          <a:bodyPr vert="horz" wrap="square" lIns="0" tIns="0" rIns="0" bIns="0" rtlCol="0">
            <a:spAutoFit/>
          </a:bodyPr>
          <a:lstStyle/>
          <a:p>
            <a:pPr marL="12700">
              <a:lnSpc>
                <a:spcPct val="100000"/>
              </a:lnSpc>
            </a:pPr>
            <a:r>
              <a:rPr lang="en-US" sz="4400" dirty="0"/>
              <a:t>Community Partner </a:t>
            </a:r>
            <a:r>
              <a:rPr sz="4400" dirty="0"/>
              <a:t>Grant</a:t>
            </a:r>
            <a:r>
              <a:rPr sz="4400" spc="-90" dirty="0"/>
              <a:t> </a:t>
            </a:r>
            <a:r>
              <a:rPr sz="4400" dirty="0"/>
              <a:t>Focus</a:t>
            </a:r>
          </a:p>
        </p:txBody>
      </p:sp>
      <p:pic>
        <p:nvPicPr>
          <p:cNvPr id="1028" name="Picture 4" descr="CFPT">
            <a:extLst>
              <a:ext uri="{FF2B5EF4-FFF2-40B4-BE49-F238E27FC236}">
                <a16:creationId xmlns:a16="http://schemas.microsoft.com/office/drawing/2014/main" id="{2B75695D-CEA9-4B14-BB2C-169EC46B31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447800"/>
            <a:ext cx="3962400" cy="3962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92831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3048000" y="5992367"/>
            <a:ext cx="9144000" cy="865632"/>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17347" y="5666232"/>
            <a:ext cx="1267968" cy="1054608"/>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409955" y="1022603"/>
            <a:ext cx="708660" cy="2095500"/>
          </a:xfrm>
          <a:custGeom>
            <a:avLst/>
            <a:gdLst/>
            <a:ahLst/>
            <a:cxnLst/>
            <a:rect l="l" t="t" r="r" b="b"/>
            <a:pathLst>
              <a:path w="708660" h="2095500">
                <a:moveTo>
                  <a:pt x="0" y="0"/>
                </a:moveTo>
                <a:lnTo>
                  <a:pt x="0" y="1517395"/>
                </a:lnTo>
                <a:lnTo>
                  <a:pt x="708660" y="2095500"/>
                </a:lnTo>
                <a:lnTo>
                  <a:pt x="708660" y="578104"/>
                </a:lnTo>
                <a:lnTo>
                  <a:pt x="0" y="0"/>
                </a:lnTo>
                <a:close/>
              </a:path>
            </a:pathLst>
          </a:custGeom>
          <a:solidFill>
            <a:srgbClr val="400912"/>
          </a:solidFill>
        </p:spPr>
        <p:txBody>
          <a:bodyPr wrap="square" lIns="0" tIns="0" rIns="0" bIns="0" rtlCol="0"/>
          <a:lstStyle/>
          <a:p>
            <a:endParaRPr/>
          </a:p>
        </p:txBody>
      </p:sp>
      <p:sp>
        <p:nvSpPr>
          <p:cNvPr id="5" name="object 5"/>
          <p:cNvSpPr/>
          <p:nvPr/>
        </p:nvSpPr>
        <p:spPr>
          <a:xfrm>
            <a:off x="409955" y="838200"/>
            <a:ext cx="402590" cy="1705610"/>
          </a:xfrm>
          <a:custGeom>
            <a:avLst/>
            <a:gdLst/>
            <a:ahLst/>
            <a:cxnLst/>
            <a:rect l="l" t="t" r="r" b="b"/>
            <a:pathLst>
              <a:path w="402590" h="1705610">
                <a:moveTo>
                  <a:pt x="402336" y="0"/>
                </a:moveTo>
                <a:lnTo>
                  <a:pt x="0" y="183006"/>
                </a:lnTo>
                <a:lnTo>
                  <a:pt x="0" y="1705356"/>
                </a:lnTo>
                <a:lnTo>
                  <a:pt x="402336" y="1517777"/>
                </a:lnTo>
                <a:lnTo>
                  <a:pt x="402336" y="0"/>
                </a:lnTo>
                <a:close/>
              </a:path>
            </a:pathLst>
          </a:custGeom>
          <a:solidFill>
            <a:srgbClr val="600F1D"/>
          </a:solidFill>
        </p:spPr>
        <p:txBody>
          <a:bodyPr wrap="square" lIns="0" tIns="0" rIns="0" bIns="0" rtlCol="0"/>
          <a:lstStyle/>
          <a:p>
            <a:endParaRPr/>
          </a:p>
        </p:txBody>
      </p:sp>
      <p:sp>
        <p:nvSpPr>
          <p:cNvPr id="6" name="object 6"/>
          <p:cNvSpPr/>
          <p:nvPr/>
        </p:nvSpPr>
        <p:spPr>
          <a:xfrm>
            <a:off x="644651" y="641604"/>
            <a:ext cx="167640" cy="1713230"/>
          </a:xfrm>
          <a:custGeom>
            <a:avLst/>
            <a:gdLst/>
            <a:ahLst/>
            <a:cxnLst/>
            <a:rect l="l" t="t" r="r" b="b"/>
            <a:pathLst>
              <a:path w="167640" h="1713230">
                <a:moveTo>
                  <a:pt x="0" y="0"/>
                </a:moveTo>
                <a:lnTo>
                  <a:pt x="0" y="1545336"/>
                </a:lnTo>
                <a:lnTo>
                  <a:pt x="167639" y="1712976"/>
                </a:lnTo>
                <a:lnTo>
                  <a:pt x="167639" y="169163"/>
                </a:lnTo>
                <a:lnTo>
                  <a:pt x="0" y="0"/>
                </a:lnTo>
                <a:close/>
              </a:path>
            </a:pathLst>
          </a:custGeom>
          <a:solidFill>
            <a:srgbClr val="400912"/>
          </a:solidFill>
        </p:spPr>
        <p:txBody>
          <a:bodyPr wrap="square" lIns="0" tIns="0" rIns="0" bIns="0" rtlCol="0"/>
          <a:lstStyle/>
          <a:p>
            <a:endParaRPr/>
          </a:p>
        </p:txBody>
      </p:sp>
      <p:sp>
        <p:nvSpPr>
          <p:cNvPr id="7" name="object 7"/>
          <p:cNvSpPr/>
          <p:nvPr/>
        </p:nvSpPr>
        <p:spPr>
          <a:xfrm>
            <a:off x="11222735" y="635508"/>
            <a:ext cx="329565" cy="1742439"/>
          </a:xfrm>
          <a:custGeom>
            <a:avLst/>
            <a:gdLst/>
            <a:ahLst/>
            <a:cxnLst/>
            <a:rect l="l" t="t" r="r" b="b"/>
            <a:pathLst>
              <a:path w="329565" h="1742439">
                <a:moveTo>
                  <a:pt x="329183" y="0"/>
                </a:moveTo>
                <a:lnTo>
                  <a:pt x="0" y="198627"/>
                </a:lnTo>
                <a:lnTo>
                  <a:pt x="0" y="1741931"/>
                </a:lnTo>
                <a:lnTo>
                  <a:pt x="329183" y="1543303"/>
                </a:lnTo>
                <a:lnTo>
                  <a:pt x="329183" y="0"/>
                </a:lnTo>
                <a:close/>
              </a:path>
            </a:pathLst>
          </a:custGeom>
          <a:solidFill>
            <a:srgbClr val="400912"/>
          </a:solidFill>
        </p:spPr>
        <p:txBody>
          <a:bodyPr wrap="square" lIns="0" tIns="0" rIns="0" bIns="0" rtlCol="0"/>
          <a:lstStyle/>
          <a:p>
            <a:endParaRPr/>
          </a:p>
        </p:txBody>
      </p:sp>
      <p:sp>
        <p:nvSpPr>
          <p:cNvPr id="8" name="object 8"/>
          <p:cNvSpPr txBox="1">
            <a:spLocks noGrp="1"/>
          </p:cNvSpPr>
          <p:nvPr>
            <p:ph type="title"/>
          </p:nvPr>
        </p:nvSpPr>
        <p:spPr>
          <a:xfrm>
            <a:off x="644651" y="635508"/>
            <a:ext cx="10907395" cy="1043233"/>
          </a:xfrm>
          <a:prstGeom prst="rect">
            <a:avLst/>
          </a:prstGeom>
          <a:solidFill>
            <a:srgbClr val="811327"/>
          </a:solidFill>
        </p:spPr>
        <p:txBody>
          <a:bodyPr vert="horz" wrap="square" lIns="0" tIns="423544" rIns="0" bIns="0" rtlCol="0">
            <a:spAutoFit/>
          </a:bodyPr>
          <a:lstStyle/>
          <a:p>
            <a:pPr marL="405130">
              <a:lnSpc>
                <a:spcPct val="100000"/>
              </a:lnSpc>
              <a:spcBef>
                <a:spcPts val="3334"/>
              </a:spcBef>
            </a:pPr>
            <a:r>
              <a:rPr sz="4000" spc="-10" dirty="0">
                <a:solidFill>
                  <a:srgbClr val="FFFFFF"/>
                </a:solidFill>
              </a:rPr>
              <a:t>Application</a:t>
            </a:r>
            <a:r>
              <a:rPr lang="en-US" sz="4000" spc="-10" dirty="0">
                <a:solidFill>
                  <a:srgbClr val="FFFFFF"/>
                </a:solidFill>
              </a:rPr>
              <a:t>s</a:t>
            </a:r>
            <a:endParaRPr sz="4000" dirty="0"/>
          </a:p>
        </p:txBody>
      </p:sp>
      <p:sp>
        <p:nvSpPr>
          <p:cNvPr id="9" name="object 9"/>
          <p:cNvSpPr txBox="1">
            <a:spLocks noGrp="1"/>
          </p:cNvSpPr>
          <p:nvPr>
            <p:ph type="body" idx="1"/>
          </p:nvPr>
        </p:nvSpPr>
        <p:spPr>
          <a:xfrm>
            <a:off x="1313369" y="1905000"/>
            <a:ext cx="9909366" cy="4185761"/>
          </a:xfrm>
          <a:prstGeom prst="rect">
            <a:avLst/>
          </a:prstGeom>
        </p:spPr>
        <p:txBody>
          <a:bodyPr vert="horz" wrap="square" lIns="0" tIns="0" rIns="0" bIns="0" rtlCol="0">
            <a:spAutoFit/>
          </a:bodyPr>
          <a:lstStyle/>
          <a:p>
            <a:r>
              <a:rPr lang="en-US" b="1" dirty="0"/>
              <a:t>Goals of the RFAs – </a:t>
            </a:r>
            <a:r>
              <a:rPr lang="en-US" dirty="0"/>
              <a:t>The goals of the responses should, in part, mirror those of the State’s SOR 2.0 award. The goals are: </a:t>
            </a:r>
          </a:p>
          <a:p>
            <a:r>
              <a:rPr lang="en-US" dirty="0"/>
              <a:t> </a:t>
            </a:r>
          </a:p>
          <a:p>
            <a:r>
              <a:rPr lang="en-US" sz="2400" dirty="0"/>
              <a:t>1) Develop and implement integrated behavioral health care services and supports that include evidence-based prevention, access to treatment, and recovery support services to address opioid use disorder and/or stimulant misuse and use disorders. Clinical treatment may include outpatient, intensive outpatient, day treatment, partial hospitalization, or inpatient hospitalization.</a:t>
            </a:r>
          </a:p>
          <a:p>
            <a:endParaRPr sz="2400" spc="-10" dirty="0"/>
          </a:p>
        </p:txBody>
      </p:sp>
    </p:spTree>
    <p:extLst>
      <p:ext uri="{BB962C8B-B14F-4D97-AF65-F5344CB8AC3E}">
        <p14:creationId xmlns:p14="http://schemas.microsoft.com/office/powerpoint/2010/main" val="26777836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3048000" y="5992367"/>
            <a:ext cx="9144000" cy="865632"/>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224029" y="5553591"/>
            <a:ext cx="1267968" cy="1054608"/>
          </a:xfrm>
          <a:prstGeom prst="rect">
            <a:avLst/>
          </a:prstGeom>
          <a:blipFill>
            <a:blip r:embed="rId3" cstate="print"/>
            <a:stretch>
              <a:fillRect/>
            </a:stretch>
          </a:blipFill>
        </p:spPr>
        <p:txBody>
          <a:bodyPr wrap="square" lIns="0" tIns="0" rIns="0" bIns="0" rtlCol="0"/>
          <a:lstStyle/>
          <a:p>
            <a:endParaRPr dirty="0"/>
          </a:p>
        </p:txBody>
      </p:sp>
      <p:sp>
        <p:nvSpPr>
          <p:cNvPr id="4" name="object 4"/>
          <p:cNvSpPr/>
          <p:nvPr/>
        </p:nvSpPr>
        <p:spPr>
          <a:xfrm>
            <a:off x="409955" y="1022603"/>
            <a:ext cx="708660" cy="2095500"/>
          </a:xfrm>
          <a:custGeom>
            <a:avLst/>
            <a:gdLst/>
            <a:ahLst/>
            <a:cxnLst/>
            <a:rect l="l" t="t" r="r" b="b"/>
            <a:pathLst>
              <a:path w="708660" h="2095500">
                <a:moveTo>
                  <a:pt x="0" y="0"/>
                </a:moveTo>
                <a:lnTo>
                  <a:pt x="0" y="1517395"/>
                </a:lnTo>
                <a:lnTo>
                  <a:pt x="708660" y="2095500"/>
                </a:lnTo>
                <a:lnTo>
                  <a:pt x="708660" y="578104"/>
                </a:lnTo>
                <a:lnTo>
                  <a:pt x="0" y="0"/>
                </a:lnTo>
                <a:close/>
              </a:path>
            </a:pathLst>
          </a:custGeom>
          <a:solidFill>
            <a:srgbClr val="400912"/>
          </a:solidFill>
        </p:spPr>
        <p:txBody>
          <a:bodyPr wrap="square" lIns="0" tIns="0" rIns="0" bIns="0" rtlCol="0"/>
          <a:lstStyle/>
          <a:p>
            <a:endParaRPr/>
          </a:p>
        </p:txBody>
      </p:sp>
      <p:sp>
        <p:nvSpPr>
          <p:cNvPr id="5" name="object 5"/>
          <p:cNvSpPr/>
          <p:nvPr/>
        </p:nvSpPr>
        <p:spPr>
          <a:xfrm>
            <a:off x="409955" y="838200"/>
            <a:ext cx="402590" cy="1705610"/>
          </a:xfrm>
          <a:custGeom>
            <a:avLst/>
            <a:gdLst/>
            <a:ahLst/>
            <a:cxnLst/>
            <a:rect l="l" t="t" r="r" b="b"/>
            <a:pathLst>
              <a:path w="402590" h="1705610">
                <a:moveTo>
                  <a:pt x="402336" y="0"/>
                </a:moveTo>
                <a:lnTo>
                  <a:pt x="0" y="183006"/>
                </a:lnTo>
                <a:lnTo>
                  <a:pt x="0" y="1705356"/>
                </a:lnTo>
                <a:lnTo>
                  <a:pt x="402336" y="1517777"/>
                </a:lnTo>
                <a:lnTo>
                  <a:pt x="402336" y="0"/>
                </a:lnTo>
                <a:close/>
              </a:path>
            </a:pathLst>
          </a:custGeom>
          <a:solidFill>
            <a:srgbClr val="600F1D"/>
          </a:solidFill>
        </p:spPr>
        <p:txBody>
          <a:bodyPr wrap="square" lIns="0" tIns="0" rIns="0" bIns="0" rtlCol="0"/>
          <a:lstStyle/>
          <a:p>
            <a:endParaRPr/>
          </a:p>
        </p:txBody>
      </p:sp>
      <p:sp>
        <p:nvSpPr>
          <p:cNvPr id="6" name="object 6"/>
          <p:cNvSpPr/>
          <p:nvPr/>
        </p:nvSpPr>
        <p:spPr>
          <a:xfrm>
            <a:off x="644651" y="641604"/>
            <a:ext cx="167640" cy="1713230"/>
          </a:xfrm>
          <a:custGeom>
            <a:avLst/>
            <a:gdLst/>
            <a:ahLst/>
            <a:cxnLst/>
            <a:rect l="l" t="t" r="r" b="b"/>
            <a:pathLst>
              <a:path w="167640" h="1713230">
                <a:moveTo>
                  <a:pt x="0" y="0"/>
                </a:moveTo>
                <a:lnTo>
                  <a:pt x="0" y="1545336"/>
                </a:lnTo>
                <a:lnTo>
                  <a:pt x="167639" y="1712976"/>
                </a:lnTo>
                <a:lnTo>
                  <a:pt x="167639" y="169163"/>
                </a:lnTo>
                <a:lnTo>
                  <a:pt x="0" y="0"/>
                </a:lnTo>
                <a:close/>
              </a:path>
            </a:pathLst>
          </a:custGeom>
          <a:solidFill>
            <a:srgbClr val="400912"/>
          </a:solidFill>
        </p:spPr>
        <p:txBody>
          <a:bodyPr wrap="square" lIns="0" tIns="0" rIns="0" bIns="0" rtlCol="0"/>
          <a:lstStyle/>
          <a:p>
            <a:endParaRPr/>
          </a:p>
        </p:txBody>
      </p:sp>
      <p:sp>
        <p:nvSpPr>
          <p:cNvPr id="7" name="object 7"/>
          <p:cNvSpPr/>
          <p:nvPr/>
        </p:nvSpPr>
        <p:spPr>
          <a:xfrm>
            <a:off x="11222735" y="635508"/>
            <a:ext cx="329565" cy="1742439"/>
          </a:xfrm>
          <a:custGeom>
            <a:avLst/>
            <a:gdLst/>
            <a:ahLst/>
            <a:cxnLst/>
            <a:rect l="l" t="t" r="r" b="b"/>
            <a:pathLst>
              <a:path w="329565" h="1742439">
                <a:moveTo>
                  <a:pt x="329183" y="0"/>
                </a:moveTo>
                <a:lnTo>
                  <a:pt x="0" y="198627"/>
                </a:lnTo>
                <a:lnTo>
                  <a:pt x="0" y="1741931"/>
                </a:lnTo>
                <a:lnTo>
                  <a:pt x="329183" y="1543303"/>
                </a:lnTo>
                <a:lnTo>
                  <a:pt x="329183" y="0"/>
                </a:lnTo>
                <a:close/>
              </a:path>
            </a:pathLst>
          </a:custGeom>
          <a:solidFill>
            <a:srgbClr val="400912"/>
          </a:solidFill>
        </p:spPr>
        <p:txBody>
          <a:bodyPr wrap="square" lIns="0" tIns="0" rIns="0" bIns="0" rtlCol="0"/>
          <a:lstStyle/>
          <a:p>
            <a:endParaRPr/>
          </a:p>
        </p:txBody>
      </p:sp>
      <p:sp>
        <p:nvSpPr>
          <p:cNvPr id="9" name="object 9"/>
          <p:cNvSpPr txBox="1">
            <a:spLocks noGrp="1"/>
          </p:cNvSpPr>
          <p:nvPr>
            <p:ph type="body" idx="1"/>
          </p:nvPr>
        </p:nvSpPr>
        <p:spPr>
          <a:xfrm>
            <a:off x="1269399" y="1905000"/>
            <a:ext cx="9869424" cy="4862870"/>
          </a:xfrm>
          <a:prstGeom prst="rect">
            <a:avLst/>
          </a:prstGeom>
        </p:spPr>
        <p:txBody>
          <a:bodyPr vert="horz" wrap="square" lIns="0" tIns="0" rIns="0" bIns="0" rtlCol="0">
            <a:spAutoFit/>
          </a:bodyPr>
          <a:lstStyle/>
          <a:p>
            <a:r>
              <a:rPr lang="en-US" sz="2400" dirty="0"/>
              <a:t>2) Expand prevention efforts related to naloxone distribution, provide training across systems for professionals to improve system responses to the opioid epidemic, and deploy targeted awareness messaging for communities; </a:t>
            </a:r>
          </a:p>
          <a:p>
            <a:endParaRPr lang="en-US" sz="2400" dirty="0"/>
          </a:p>
          <a:p>
            <a:r>
              <a:rPr lang="en-US" sz="2400" dirty="0"/>
              <a:t>3) Expand access to medication-assisted treatment and a clinical workforce with the expertise to provide MAT and psychosocial treatment to individuals with an opioid use disorder; </a:t>
            </a:r>
          </a:p>
          <a:p>
            <a:endParaRPr lang="en-US" sz="2400" dirty="0"/>
          </a:p>
          <a:p>
            <a:r>
              <a:rPr lang="en-US" sz="2400" dirty="0"/>
              <a:t>4) Develop and implement tobacco/nicotine product (e.g.: vaping) cessation programs, activities, and/or strategies as they occur in conjunction with opioid use disorder and/or stimulant use disorder; </a:t>
            </a:r>
          </a:p>
          <a:p>
            <a:endParaRPr lang="en-US" sz="2400" dirty="0"/>
          </a:p>
          <a:p>
            <a:endParaRPr lang="en-US" sz="2800" dirty="0"/>
          </a:p>
        </p:txBody>
      </p:sp>
      <p:sp>
        <p:nvSpPr>
          <p:cNvPr id="10" name="object 8">
            <a:extLst>
              <a:ext uri="{FF2B5EF4-FFF2-40B4-BE49-F238E27FC236}">
                <a16:creationId xmlns:a16="http://schemas.microsoft.com/office/drawing/2014/main" id="{5B157250-607F-47C7-9DE8-7D7D6E2C4940}"/>
              </a:ext>
            </a:extLst>
          </p:cNvPr>
          <p:cNvSpPr txBox="1">
            <a:spLocks/>
          </p:cNvSpPr>
          <p:nvPr/>
        </p:nvSpPr>
        <p:spPr>
          <a:xfrm>
            <a:off x="638959" y="619401"/>
            <a:ext cx="10907395" cy="1043233"/>
          </a:xfrm>
          <a:prstGeom prst="rect">
            <a:avLst/>
          </a:prstGeom>
          <a:solidFill>
            <a:srgbClr val="811327"/>
          </a:solidFill>
        </p:spPr>
        <p:txBody>
          <a:bodyPr vert="horz" wrap="square" lIns="0" tIns="423544" rIns="0" bIns="0" rtlCol="0">
            <a:spAutoFit/>
          </a:bodyPr>
          <a:lstStyle>
            <a:lvl1pPr>
              <a:defRPr sz="3000" b="0" i="0">
                <a:solidFill>
                  <a:schemeClr val="tx1"/>
                </a:solidFill>
                <a:latin typeface="Segoe UI Light"/>
                <a:ea typeface="+mj-ea"/>
                <a:cs typeface="Segoe UI Light"/>
              </a:defRPr>
            </a:lvl1pPr>
          </a:lstStyle>
          <a:p>
            <a:pPr marL="405130">
              <a:spcBef>
                <a:spcPts val="3334"/>
              </a:spcBef>
            </a:pPr>
            <a:r>
              <a:rPr lang="en-US" sz="4000" kern="0" spc="-10">
                <a:solidFill>
                  <a:srgbClr val="FFFFFF"/>
                </a:solidFill>
              </a:rPr>
              <a:t>Applications</a:t>
            </a:r>
            <a:endParaRPr lang="en-US" sz="4000" kern="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3048000" y="5992367"/>
            <a:ext cx="9144000" cy="865632"/>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17347" y="5666232"/>
            <a:ext cx="1267968" cy="1054608"/>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409955" y="1022603"/>
            <a:ext cx="708660" cy="2095500"/>
          </a:xfrm>
          <a:custGeom>
            <a:avLst/>
            <a:gdLst/>
            <a:ahLst/>
            <a:cxnLst/>
            <a:rect l="l" t="t" r="r" b="b"/>
            <a:pathLst>
              <a:path w="708660" h="2095500">
                <a:moveTo>
                  <a:pt x="0" y="0"/>
                </a:moveTo>
                <a:lnTo>
                  <a:pt x="0" y="1517395"/>
                </a:lnTo>
                <a:lnTo>
                  <a:pt x="708660" y="2095500"/>
                </a:lnTo>
                <a:lnTo>
                  <a:pt x="708660" y="578104"/>
                </a:lnTo>
                <a:lnTo>
                  <a:pt x="0" y="0"/>
                </a:lnTo>
                <a:close/>
              </a:path>
            </a:pathLst>
          </a:custGeom>
          <a:solidFill>
            <a:srgbClr val="400912"/>
          </a:solidFill>
        </p:spPr>
        <p:txBody>
          <a:bodyPr wrap="square" lIns="0" tIns="0" rIns="0" bIns="0" rtlCol="0"/>
          <a:lstStyle/>
          <a:p>
            <a:endParaRPr/>
          </a:p>
        </p:txBody>
      </p:sp>
      <p:sp>
        <p:nvSpPr>
          <p:cNvPr id="5" name="object 5"/>
          <p:cNvSpPr/>
          <p:nvPr/>
        </p:nvSpPr>
        <p:spPr>
          <a:xfrm>
            <a:off x="409955" y="838200"/>
            <a:ext cx="402590" cy="1705610"/>
          </a:xfrm>
          <a:custGeom>
            <a:avLst/>
            <a:gdLst/>
            <a:ahLst/>
            <a:cxnLst/>
            <a:rect l="l" t="t" r="r" b="b"/>
            <a:pathLst>
              <a:path w="402590" h="1705610">
                <a:moveTo>
                  <a:pt x="402336" y="0"/>
                </a:moveTo>
                <a:lnTo>
                  <a:pt x="0" y="183006"/>
                </a:lnTo>
                <a:lnTo>
                  <a:pt x="0" y="1705356"/>
                </a:lnTo>
                <a:lnTo>
                  <a:pt x="402336" y="1517777"/>
                </a:lnTo>
                <a:lnTo>
                  <a:pt x="402336" y="0"/>
                </a:lnTo>
                <a:close/>
              </a:path>
            </a:pathLst>
          </a:custGeom>
          <a:solidFill>
            <a:srgbClr val="600F1D"/>
          </a:solidFill>
        </p:spPr>
        <p:txBody>
          <a:bodyPr wrap="square" lIns="0" tIns="0" rIns="0" bIns="0" rtlCol="0"/>
          <a:lstStyle/>
          <a:p>
            <a:endParaRPr/>
          </a:p>
        </p:txBody>
      </p:sp>
      <p:sp>
        <p:nvSpPr>
          <p:cNvPr id="6" name="object 6"/>
          <p:cNvSpPr/>
          <p:nvPr/>
        </p:nvSpPr>
        <p:spPr>
          <a:xfrm>
            <a:off x="644651" y="641604"/>
            <a:ext cx="167640" cy="1713230"/>
          </a:xfrm>
          <a:custGeom>
            <a:avLst/>
            <a:gdLst/>
            <a:ahLst/>
            <a:cxnLst/>
            <a:rect l="l" t="t" r="r" b="b"/>
            <a:pathLst>
              <a:path w="167640" h="1713230">
                <a:moveTo>
                  <a:pt x="0" y="0"/>
                </a:moveTo>
                <a:lnTo>
                  <a:pt x="0" y="1545336"/>
                </a:lnTo>
                <a:lnTo>
                  <a:pt x="167639" y="1712976"/>
                </a:lnTo>
                <a:lnTo>
                  <a:pt x="167639" y="169163"/>
                </a:lnTo>
                <a:lnTo>
                  <a:pt x="0" y="0"/>
                </a:lnTo>
                <a:close/>
              </a:path>
            </a:pathLst>
          </a:custGeom>
          <a:solidFill>
            <a:srgbClr val="400912"/>
          </a:solidFill>
        </p:spPr>
        <p:txBody>
          <a:bodyPr wrap="square" lIns="0" tIns="0" rIns="0" bIns="0" rtlCol="0"/>
          <a:lstStyle/>
          <a:p>
            <a:endParaRPr/>
          </a:p>
        </p:txBody>
      </p:sp>
      <p:sp>
        <p:nvSpPr>
          <p:cNvPr id="7" name="object 7"/>
          <p:cNvSpPr/>
          <p:nvPr/>
        </p:nvSpPr>
        <p:spPr>
          <a:xfrm>
            <a:off x="11222735" y="635508"/>
            <a:ext cx="329565" cy="1742439"/>
          </a:xfrm>
          <a:custGeom>
            <a:avLst/>
            <a:gdLst/>
            <a:ahLst/>
            <a:cxnLst/>
            <a:rect l="l" t="t" r="r" b="b"/>
            <a:pathLst>
              <a:path w="329565" h="1742439">
                <a:moveTo>
                  <a:pt x="329183" y="0"/>
                </a:moveTo>
                <a:lnTo>
                  <a:pt x="0" y="198627"/>
                </a:lnTo>
                <a:lnTo>
                  <a:pt x="0" y="1741931"/>
                </a:lnTo>
                <a:lnTo>
                  <a:pt x="329183" y="1543303"/>
                </a:lnTo>
                <a:lnTo>
                  <a:pt x="329183" y="0"/>
                </a:lnTo>
                <a:close/>
              </a:path>
            </a:pathLst>
          </a:custGeom>
          <a:solidFill>
            <a:srgbClr val="400912"/>
          </a:solidFill>
        </p:spPr>
        <p:txBody>
          <a:bodyPr wrap="square" lIns="0" tIns="0" rIns="0" bIns="0" rtlCol="0"/>
          <a:lstStyle/>
          <a:p>
            <a:endParaRPr/>
          </a:p>
        </p:txBody>
      </p:sp>
      <p:sp>
        <p:nvSpPr>
          <p:cNvPr id="8" name="object 8"/>
          <p:cNvSpPr txBox="1">
            <a:spLocks noGrp="1"/>
          </p:cNvSpPr>
          <p:nvPr>
            <p:ph type="title"/>
          </p:nvPr>
        </p:nvSpPr>
        <p:spPr>
          <a:xfrm>
            <a:off x="644651" y="635508"/>
            <a:ext cx="10907395" cy="1043233"/>
          </a:xfrm>
          <a:prstGeom prst="rect">
            <a:avLst/>
          </a:prstGeom>
          <a:solidFill>
            <a:srgbClr val="811327"/>
          </a:solidFill>
        </p:spPr>
        <p:txBody>
          <a:bodyPr vert="horz" wrap="square" lIns="0" tIns="423544" rIns="0" bIns="0" rtlCol="0">
            <a:spAutoFit/>
          </a:bodyPr>
          <a:lstStyle/>
          <a:p>
            <a:pPr marL="405130">
              <a:lnSpc>
                <a:spcPct val="100000"/>
              </a:lnSpc>
              <a:spcBef>
                <a:spcPts val="3334"/>
              </a:spcBef>
            </a:pPr>
            <a:r>
              <a:rPr lang="en-US" sz="4000" spc="-10" dirty="0">
                <a:solidFill>
                  <a:srgbClr val="FFFFFF"/>
                </a:solidFill>
              </a:rPr>
              <a:t>Applications</a:t>
            </a:r>
            <a:endParaRPr sz="4000" dirty="0"/>
          </a:p>
        </p:txBody>
      </p:sp>
      <p:sp>
        <p:nvSpPr>
          <p:cNvPr id="9" name="object 9"/>
          <p:cNvSpPr txBox="1">
            <a:spLocks noGrp="1"/>
          </p:cNvSpPr>
          <p:nvPr>
            <p:ph type="body" idx="1"/>
          </p:nvPr>
        </p:nvSpPr>
        <p:spPr>
          <a:xfrm>
            <a:off x="1385315" y="2058159"/>
            <a:ext cx="9679178" cy="3323987"/>
          </a:xfrm>
          <a:prstGeom prst="rect">
            <a:avLst/>
          </a:prstGeom>
        </p:spPr>
        <p:txBody>
          <a:bodyPr vert="horz" wrap="square" lIns="0" tIns="0" rIns="0" bIns="0" rtlCol="0">
            <a:spAutoFit/>
          </a:bodyPr>
          <a:lstStyle/>
          <a:p>
            <a:endParaRPr lang="en-US" sz="2400" dirty="0"/>
          </a:p>
          <a:p>
            <a:r>
              <a:rPr lang="en-US" sz="2400" dirty="0"/>
              <a:t>5) Demonstrate how applicants are engaged in their local Recovery Oriented System of Care (ROSC); specifically identify the components of community support.</a:t>
            </a:r>
          </a:p>
          <a:p>
            <a:r>
              <a:rPr lang="en-US" sz="2400" dirty="0"/>
              <a:t> </a:t>
            </a:r>
          </a:p>
          <a:p>
            <a:r>
              <a:rPr lang="en-US" sz="2400" dirty="0"/>
              <a:t>6)The social determinants of health should be addressed in the applications demonstrating capacity to implement measurable, actionable strategies which reduce, mitigate and intervene on specific causal factors that may trigger and exacerbate the disease cycle of addiction; </a:t>
            </a:r>
          </a:p>
        </p:txBody>
      </p:sp>
    </p:spTree>
    <p:extLst>
      <p:ext uri="{BB962C8B-B14F-4D97-AF65-F5344CB8AC3E}">
        <p14:creationId xmlns:p14="http://schemas.microsoft.com/office/powerpoint/2010/main" val="42679785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3048000" y="5992367"/>
            <a:ext cx="9144000" cy="865632"/>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17347" y="5666232"/>
            <a:ext cx="1267968" cy="1054608"/>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409955" y="1022603"/>
            <a:ext cx="708660" cy="2095500"/>
          </a:xfrm>
          <a:custGeom>
            <a:avLst/>
            <a:gdLst/>
            <a:ahLst/>
            <a:cxnLst/>
            <a:rect l="l" t="t" r="r" b="b"/>
            <a:pathLst>
              <a:path w="708660" h="2095500">
                <a:moveTo>
                  <a:pt x="0" y="0"/>
                </a:moveTo>
                <a:lnTo>
                  <a:pt x="0" y="1517395"/>
                </a:lnTo>
                <a:lnTo>
                  <a:pt x="708660" y="2095500"/>
                </a:lnTo>
                <a:lnTo>
                  <a:pt x="708660" y="578104"/>
                </a:lnTo>
                <a:lnTo>
                  <a:pt x="0" y="0"/>
                </a:lnTo>
                <a:close/>
              </a:path>
            </a:pathLst>
          </a:custGeom>
          <a:solidFill>
            <a:srgbClr val="400912"/>
          </a:solidFill>
        </p:spPr>
        <p:txBody>
          <a:bodyPr wrap="square" lIns="0" tIns="0" rIns="0" bIns="0" rtlCol="0"/>
          <a:lstStyle/>
          <a:p>
            <a:endParaRPr/>
          </a:p>
        </p:txBody>
      </p:sp>
      <p:sp>
        <p:nvSpPr>
          <p:cNvPr id="5" name="object 5"/>
          <p:cNvSpPr/>
          <p:nvPr/>
        </p:nvSpPr>
        <p:spPr>
          <a:xfrm>
            <a:off x="409955" y="838200"/>
            <a:ext cx="402590" cy="1705610"/>
          </a:xfrm>
          <a:custGeom>
            <a:avLst/>
            <a:gdLst/>
            <a:ahLst/>
            <a:cxnLst/>
            <a:rect l="l" t="t" r="r" b="b"/>
            <a:pathLst>
              <a:path w="402590" h="1705610">
                <a:moveTo>
                  <a:pt x="402336" y="0"/>
                </a:moveTo>
                <a:lnTo>
                  <a:pt x="0" y="183006"/>
                </a:lnTo>
                <a:lnTo>
                  <a:pt x="0" y="1705356"/>
                </a:lnTo>
                <a:lnTo>
                  <a:pt x="402336" y="1517777"/>
                </a:lnTo>
                <a:lnTo>
                  <a:pt x="402336" y="0"/>
                </a:lnTo>
                <a:close/>
              </a:path>
            </a:pathLst>
          </a:custGeom>
          <a:solidFill>
            <a:srgbClr val="600F1D"/>
          </a:solidFill>
        </p:spPr>
        <p:txBody>
          <a:bodyPr wrap="square" lIns="0" tIns="0" rIns="0" bIns="0" rtlCol="0"/>
          <a:lstStyle/>
          <a:p>
            <a:endParaRPr/>
          </a:p>
        </p:txBody>
      </p:sp>
      <p:sp>
        <p:nvSpPr>
          <p:cNvPr id="6" name="object 6"/>
          <p:cNvSpPr/>
          <p:nvPr/>
        </p:nvSpPr>
        <p:spPr>
          <a:xfrm>
            <a:off x="644651" y="641604"/>
            <a:ext cx="167640" cy="1713230"/>
          </a:xfrm>
          <a:custGeom>
            <a:avLst/>
            <a:gdLst/>
            <a:ahLst/>
            <a:cxnLst/>
            <a:rect l="l" t="t" r="r" b="b"/>
            <a:pathLst>
              <a:path w="167640" h="1713230">
                <a:moveTo>
                  <a:pt x="0" y="0"/>
                </a:moveTo>
                <a:lnTo>
                  <a:pt x="0" y="1545336"/>
                </a:lnTo>
                <a:lnTo>
                  <a:pt x="167639" y="1712976"/>
                </a:lnTo>
                <a:lnTo>
                  <a:pt x="167639" y="169163"/>
                </a:lnTo>
                <a:lnTo>
                  <a:pt x="0" y="0"/>
                </a:lnTo>
                <a:close/>
              </a:path>
            </a:pathLst>
          </a:custGeom>
          <a:solidFill>
            <a:srgbClr val="400912"/>
          </a:solidFill>
        </p:spPr>
        <p:txBody>
          <a:bodyPr wrap="square" lIns="0" tIns="0" rIns="0" bIns="0" rtlCol="0"/>
          <a:lstStyle/>
          <a:p>
            <a:endParaRPr/>
          </a:p>
        </p:txBody>
      </p:sp>
      <p:sp>
        <p:nvSpPr>
          <p:cNvPr id="7" name="object 7"/>
          <p:cNvSpPr/>
          <p:nvPr/>
        </p:nvSpPr>
        <p:spPr>
          <a:xfrm>
            <a:off x="11222735" y="635508"/>
            <a:ext cx="329565" cy="1742439"/>
          </a:xfrm>
          <a:custGeom>
            <a:avLst/>
            <a:gdLst/>
            <a:ahLst/>
            <a:cxnLst/>
            <a:rect l="l" t="t" r="r" b="b"/>
            <a:pathLst>
              <a:path w="329565" h="1742439">
                <a:moveTo>
                  <a:pt x="329183" y="0"/>
                </a:moveTo>
                <a:lnTo>
                  <a:pt x="0" y="198627"/>
                </a:lnTo>
                <a:lnTo>
                  <a:pt x="0" y="1741931"/>
                </a:lnTo>
                <a:lnTo>
                  <a:pt x="329183" y="1543303"/>
                </a:lnTo>
                <a:lnTo>
                  <a:pt x="329183" y="0"/>
                </a:lnTo>
                <a:close/>
              </a:path>
            </a:pathLst>
          </a:custGeom>
          <a:solidFill>
            <a:srgbClr val="400912"/>
          </a:solidFill>
        </p:spPr>
        <p:txBody>
          <a:bodyPr wrap="square" lIns="0" tIns="0" rIns="0" bIns="0" rtlCol="0"/>
          <a:lstStyle/>
          <a:p>
            <a:endParaRPr/>
          </a:p>
        </p:txBody>
      </p:sp>
      <p:sp>
        <p:nvSpPr>
          <p:cNvPr id="8" name="object 8"/>
          <p:cNvSpPr txBox="1">
            <a:spLocks noGrp="1"/>
          </p:cNvSpPr>
          <p:nvPr>
            <p:ph type="title"/>
          </p:nvPr>
        </p:nvSpPr>
        <p:spPr>
          <a:xfrm>
            <a:off x="644651" y="635508"/>
            <a:ext cx="10907395" cy="1043233"/>
          </a:xfrm>
          <a:prstGeom prst="rect">
            <a:avLst/>
          </a:prstGeom>
          <a:solidFill>
            <a:srgbClr val="811327"/>
          </a:solidFill>
        </p:spPr>
        <p:txBody>
          <a:bodyPr vert="horz" wrap="square" lIns="0" tIns="423544" rIns="0" bIns="0" rtlCol="0">
            <a:spAutoFit/>
          </a:bodyPr>
          <a:lstStyle/>
          <a:p>
            <a:pPr marL="405130">
              <a:lnSpc>
                <a:spcPct val="100000"/>
              </a:lnSpc>
              <a:spcBef>
                <a:spcPts val="3334"/>
              </a:spcBef>
            </a:pPr>
            <a:r>
              <a:rPr lang="en-US" sz="4000" spc="-10" dirty="0">
                <a:solidFill>
                  <a:srgbClr val="FFFFFF"/>
                </a:solidFill>
              </a:rPr>
              <a:t>Applications</a:t>
            </a:r>
            <a:endParaRPr sz="4000" dirty="0"/>
          </a:p>
        </p:txBody>
      </p:sp>
      <p:sp>
        <p:nvSpPr>
          <p:cNvPr id="9" name="object 9"/>
          <p:cNvSpPr txBox="1">
            <a:spLocks noGrp="1"/>
          </p:cNvSpPr>
          <p:nvPr>
            <p:ph type="body" idx="1"/>
          </p:nvPr>
        </p:nvSpPr>
        <p:spPr>
          <a:xfrm>
            <a:off x="1269560" y="1891594"/>
            <a:ext cx="9679178" cy="5663089"/>
          </a:xfrm>
          <a:prstGeom prst="rect">
            <a:avLst/>
          </a:prstGeom>
        </p:spPr>
        <p:txBody>
          <a:bodyPr vert="horz" wrap="square" lIns="0" tIns="0" rIns="0" bIns="0" rtlCol="0">
            <a:spAutoFit/>
          </a:bodyPr>
          <a:lstStyle/>
          <a:p>
            <a:r>
              <a:rPr lang="en-US" sz="2400" dirty="0"/>
              <a:t>7) The proposals must show evidence of community level partnerships which may include partnerships with diverse partners including local ADAMH, local treatment providers and the local community providers and representatives; providing services for families impacted by OUD/SUD and individuals with lived experience;</a:t>
            </a:r>
          </a:p>
          <a:p>
            <a:r>
              <a:rPr lang="en-US" sz="2400" dirty="0"/>
              <a:t> </a:t>
            </a:r>
          </a:p>
          <a:p>
            <a:r>
              <a:rPr lang="en-US" sz="2400" dirty="0"/>
              <a:t>8) All community </a:t>
            </a:r>
            <a:r>
              <a:rPr lang="en-US" sz="2400"/>
              <a:t>partners are to </a:t>
            </a:r>
            <a:r>
              <a:rPr lang="en-US" sz="2400" dirty="0"/>
              <a:t>send a letter to their local board notifying them of their application and proposed services. Applications should include strategies that address adults and/or children with more complex needs who may require services from multiple systems.  This requires broadening members of the care team beyond traditional health care givers to better support diverse clients and their families in their unique community.</a:t>
            </a:r>
          </a:p>
          <a:p>
            <a:r>
              <a:rPr lang="en-US" sz="2400" dirty="0"/>
              <a:t> </a:t>
            </a:r>
          </a:p>
          <a:p>
            <a:pPr marL="100330">
              <a:lnSpc>
                <a:spcPct val="100000"/>
              </a:lnSpc>
            </a:pPr>
            <a:endParaRPr spc="-10" dirty="0"/>
          </a:p>
        </p:txBody>
      </p:sp>
    </p:spTree>
    <p:extLst>
      <p:ext uri="{BB962C8B-B14F-4D97-AF65-F5344CB8AC3E}">
        <p14:creationId xmlns:p14="http://schemas.microsoft.com/office/powerpoint/2010/main" val="401318346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462C1"/>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Custom 1">
      <a:dk1>
        <a:sysClr val="windowText" lastClr="000000"/>
      </a:dk1>
      <a:lt1>
        <a:sysClr val="window" lastClr="FFFFFF"/>
      </a:lt1>
      <a:dk2>
        <a:srgbClr val="57565A"/>
      </a:dk2>
      <a:lt2>
        <a:srgbClr val="E7E6E6"/>
      </a:lt2>
      <a:accent1>
        <a:srgbClr val="811427"/>
      </a:accent1>
      <a:accent2>
        <a:srgbClr val="CF202F"/>
      </a:accent2>
      <a:accent3>
        <a:srgbClr val="A5A5A5"/>
      </a:accent3>
      <a:accent4>
        <a:srgbClr val="F6BD17"/>
      </a:accent4>
      <a:accent5>
        <a:srgbClr val="71A9DB"/>
      </a:accent5>
      <a:accent6>
        <a:srgbClr val="C1D32F"/>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168</TotalTime>
  <Words>1076</Words>
  <Application>Microsoft Office PowerPoint</Application>
  <PresentationFormat>Widescreen</PresentationFormat>
  <Paragraphs>72</Paragraphs>
  <Slides>13</Slides>
  <Notes>1</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13</vt:i4>
      </vt:variant>
    </vt:vector>
  </HeadingPairs>
  <TitlesOfParts>
    <vt:vector size="23" baseType="lpstr">
      <vt:lpstr>Arial</vt:lpstr>
      <vt:lpstr>Calibri</vt:lpstr>
      <vt:lpstr>Calibri Light</vt:lpstr>
      <vt:lpstr>Myriad Pro</vt:lpstr>
      <vt:lpstr>Myriad Pro Light</vt:lpstr>
      <vt:lpstr>Segoe UI</vt:lpstr>
      <vt:lpstr>Segoe UI Light</vt:lpstr>
      <vt:lpstr>Times New Roman</vt:lpstr>
      <vt:lpstr>Office Theme</vt:lpstr>
      <vt:lpstr>1_Office Theme</vt:lpstr>
      <vt:lpstr>Ohio Department of Mental Health and Addiction Services  Office of Grants Administration State Opioid Response</vt:lpstr>
      <vt:lpstr>Purpose of the Funds</vt:lpstr>
      <vt:lpstr>Overview</vt:lpstr>
      <vt:lpstr>Innovation Grant Focus</vt:lpstr>
      <vt:lpstr>Community Partner Grant Focus</vt:lpstr>
      <vt:lpstr>Applications</vt:lpstr>
      <vt:lpstr>PowerPoint Presentation</vt:lpstr>
      <vt:lpstr>Applications</vt:lpstr>
      <vt:lpstr>Applications</vt:lpstr>
      <vt:lpstr>PowerPoint Presentation</vt:lpstr>
      <vt:lpstr>PowerPoint Presentation</vt:lpstr>
      <vt:lpstr>RFA Questions and Updates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Ohio Department of Mental Health and Addiction Services Office of Grants Administration State Opioid Response</dc:title>
  <dc:creator>Sielski, Christine</dc:creator>
  <cp:lastModifiedBy>Lewis, Jennifer</cp:lastModifiedBy>
  <cp:revision>19</cp:revision>
  <dcterms:created xsi:type="dcterms:W3CDTF">2020-10-13T16:42:31Z</dcterms:created>
  <dcterms:modified xsi:type="dcterms:W3CDTF">2021-02-08T14:27:53Z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2020-10-09T00:00:00Z</vt:filetime>
  </property>
  <property fmtid="{D5CDD505-2E9C-101B-9397-08002B2CF9AE}" pid="3" name="Creator">
    <vt:lpwstr>Microsoft® PowerPoint® for Office 365</vt:lpwstr>
  </property>
  <property fmtid="{D5CDD505-2E9C-101B-9397-08002B2CF9AE}" pid="4" name="LastSaved">
    <vt:filetime>2020-10-13T00:00:00Z</vt:filetime>
  </property>
</Properties>
</file>